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7" r:id="rId1"/>
  </p:sldMasterIdLst>
  <p:sldIdLst>
    <p:sldId id="256" r:id="rId2"/>
    <p:sldId id="257" r:id="rId3"/>
    <p:sldId id="263" r:id="rId4"/>
    <p:sldId id="266" r:id="rId5"/>
    <p:sldId id="258" r:id="rId6"/>
    <p:sldId id="259" r:id="rId7"/>
    <p:sldId id="260" r:id="rId8"/>
    <p:sldId id="261" r:id="rId9"/>
    <p:sldId id="262" r:id="rId10"/>
    <p:sldId id="268" r:id="rId11"/>
    <p:sldId id="264" r:id="rId12"/>
    <p:sldId id="267" r:id="rId13"/>
    <p:sldId id="265" r:id="rId14"/>
    <p:sldId id="269" r:id="rId15"/>
    <p:sldId id="270" r:id="rId16"/>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B6045D-6851-4933-AF9E-FDC3F0FC042D}" v="2036" dt="2024-06-29T19:53:27.094"/>
    <p1510:client id="{BF83F5BC-19D8-4387-9BC0-876888FBF8C0}" v="768" dt="2024-07-01T07:06:42.505"/>
    <p1510:client id="{F4409276-73D8-A25B-1CA7-54074DE698B0}" v="1" dt="2024-06-29T20:10:26.2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75" autoAdjust="0"/>
    <p:restoredTop sz="94660" autoAdjust="0"/>
  </p:normalViewPr>
  <p:slideViewPr>
    <p:cSldViewPr snapToGrid="0">
      <p:cViewPr varScale="1">
        <p:scale>
          <a:sx n="74" d="100"/>
          <a:sy n="74" d="100"/>
        </p:scale>
        <p:origin x="132" y="60"/>
      </p:cViewPr>
      <p:guideLst>
        <p:guide orient="horz" pos="2160"/>
        <p:guide pos="3840"/>
      </p:guideLst>
    </p:cSldViewPr>
  </p:slideViewPr>
  <p:outlineViewPr>
    <p:cViewPr>
      <p:scale>
        <a:sx n="33" d="100"/>
        <a:sy n="33" d="100"/>
      </p:scale>
      <p:origin x="0" y="52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5CD60141-EEBD-4EC1-8E34-0344C16A18A2}"/>
              </a:ext>
              <a:ext uri="{C183D7F6-B498-43B3-948B-1728B52AA6E4}">
                <adec:decorative xmlns:adec="http://schemas.microsoft.com/office/drawing/2017/decorative" xmlns="" val="1"/>
              </a:ext>
            </a:extLst>
          </p:cNvPr>
          <p:cNvSpPr/>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5FCBBA-905A-4FD1-BFBA-F3EE6DA264E0}"/>
              </a:ext>
            </a:extLst>
          </p:cNvPr>
          <p:cNvSpPr>
            <a:spLocks noGrp="1"/>
          </p:cNvSpPr>
          <p:nvPr>
            <p:ph type="ctrTitle"/>
          </p:nvPr>
        </p:nvSpPr>
        <p:spPr>
          <a:xfrm>
            <a:off x="1143000" y="1181098"/>
            <a:ext cx="8986580" cy="2832404"/>
          </a:xfrm>
        </p:spPr>
        <p:txBody>
          <a:bodyPr anchor="t">
            <a:normAutofit/>
          </a:bodyPr>
          <a:lstStyle>
            <a:lvl1pPr algn="l">
              <a:lnSpc>
                <a:spcPct val="100000"/>
              </a:lnSpc>
              <a:defRPr sz="4800" cap="all" spc="300" baseline="0"/>
            </a:lvl1pPr>
          </a:lstStyle>
          <a:p>
            <a:r>
              <a:rPr lang="en-US" dirty="0"/>
              <a:t>Click to edit Master title style</a:t>
            </a:r>
          </a:p>
        </p:txBody>
      </p:sp>
      <p:sp>
        <p:nvSpPr>
          <p:cNvPr id="3" name="Subtitle 2">
            <a:extLst>
              <a:ext uri="{FF2B5EF4-FFF2-40B4-BE49-F238E27FC236}">
                <a16:creationId xmlns:a16="http://schemas.microsoft.com/office/drawing/2014/main" id="{13DD287E-F1C8-463F-8429-D1B5B1582520}"/>
              </a:ext>
            </a:extLst>
          </p:cNvPr>
          <p:cNvSpPr>
            <a:spLocks noGrp="1"/>
          </p:cNvSpPr>
          <p:nvPr>
            <p:ph type="subTitle" idx="1"/>
          </p:nvPr>
        </p:nvSpPr>
        <p:spPr>
          <a:xfrm>
            <a:off x="1143000" y="5463522"/>
            <a:ext cx="8986580" cy="650311"/>
          </a:xfrm>
        </p:spPr>
        <p:txBody>
          <a:bodyPr>
            <a:normAutofit/>
          </a:bodyPr>
          <a:lstStyle>
            <a:lvl1pPr marL="0" indent="0" algn="l">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81F44ED-7973-4A99-B2CA-A8962BCE0D5D}"/>
              </a:ext>
            </a:extLst>
          </p:cNvPr>
          <p:cNvSpPr>
            <a:spLocks noGrp="1"/>
          </p:cNvSpPr>
          <p:nvPr>
            <p:ph type="dt" sz="half" idx="10"/>
          </p:nvPr>
        </p:nvSpPr>
        <p:spPr/>
        <p:txBody>
          <a:bodyPr/>
          <a:lstStyle/>
          <a:p>
            <a:fld id="{3CADBD16-5BFB-4D9F-9646-C75D1B53BBB6}" type="datetimeFigureOut">
              <a:rPr lang="en-US" smtClean="0"/>
              <a:pPr/>
              <a:t>7/1/2024</a:t>
            </a:fld>
            <a:endParaRPr lang="en-US"/>
          </a:p>
        </p:txBody>
      </p:sp>
      <p:sp>
        <p:nvSpPr>
          <p:cNvPr id="5" name="Footer Placeholder 4">
            <a:extLst>
              <a:ext uri="{FF2B5EF4-FFF2-40B4-BE49-F238E27FC236}">
                <a16:creationId xmlns:a16="http://schemas.microsoft.com/office/drawing/2014/main" id="{08DF96F2-D6BE-49AC-A605-5AE87C3F2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7FC50-B13C-4B63-AE64-F71A6EDE63B6}"/>
              </a:ext>
            </a:extLst>
          </p:cNvPr>
          <p:cNvSpPr>
            <a:spLocks noGrp="1"/>
          </p:cNvSpPr>
          <p:nvPr>
            <p:ph type="sldNum" sz="quarter" idx="12"/>
          </p:nvPr>
        </p:nvSpPr>
        <p:spPr/>
        <p:txBody>
          <a:bodyPr/>
          <a:lstStyle/>
          <a:p>
            <a:fld id="{C0722274-0FAA-4649-AA4E-4210F4F32167}" type="slidenum">
              <a:rPr lang="en-US" smtClean="0"/>
              <a:pPr/>
              <a:t>‹#›</a:t>
            </a:fld>
            <a:endParaRPr lang="en-US"/>
          </a:p>
        </p:txBody>
      </p:sp>
      <p:cxnSp>
        <p:nvCxnSpPr>
          <p:cNvPr id="12" name="Straight Connector 11">
            <a:extLst>
              <a:ext uri="{FF2B5EF4-FFF2-40B4-BE49-F238E27FC236}">
                <a16:creationId xmlns:a16="http://schemas.microsoft.com/office/drawing/2014/main" id="{4C75A547-BCD1-42BE-966E-53CA0AB93165}"/>
              </a:ext>
            </a:extLst>
          </p:cNvPr>
          <p:cNvCxnSpPr>
            <a:cxnSpLocks/>
          </p:cNvCxnSpPr>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7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D6F3-88F1-4195-8395-57AA096BB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D8D06C-EB08-40B3-AFB3-A62F441122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962F-B413-4C4C-A490-724DDB9E7DB9}"/>
              </a:ext>
            </a:extLst>
          </p:cNvPr>
          <p:cNvSpPr>
            <a:spLocks noGrp="1"/>
          </p:cNvSpPr>
          <p:nvPr>
            <p:ph type="dt" sz="half" idx="10"/>
          </p:nvPr>
        </p:nvSpPr>
        <p:spPr/>
        <p:txBody>
          <a:bodyPr/>
          <a:lstStyle/>
          <a:p>
            <a:fld id="{3CADBD16-5BFB-4D9F-9646-C75D1B53BBB6}" type="datetimeFigureOut">
              <a:rPr lang="en-US" smtClean="0"/>
              <a:pPr/>
              <a:t>7/1/2024</a:t>
            </a:fld>
            <a:endParaRPr lang="en-US"/>
          </a:p>
        </p:txBody>
      </p:sp>
      <p:sp>
        <p:nvSpPr>
          <p:cNvPr id="5" name="Footer Placeholder 4">
            <a:extLst>
              <a:ext uri="{FF2B5EF4-FFF2-40B4-BE49-F238E27FC236}">
                <a16:creationId xmlns:a16="http://schemas.microsoft.com/office/drawing/2014/main" id="{02871813-4E87-4C04-835D-76246010B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22BA3-033C-491E-A045-F0052AC19A8C}"/>
              </a:ext>
            </a:extLst>
          </p:cNvPr>
          <p:cNvSpPr>
            <a:spLocks noGrp="1"/>
          </p:cNvSpPr>
          <p:nvPr>
            <p:ph type="sldNum" sz="quarter" idx="12"/>
          </p:nvPr>
        </p:nvSpPr>
        <p:spPr/>
        <p:txBody>
          <a:bodyPr/>
          <a:lstStyle/>
          <a:p>
            <a:fld id="{C0722274-0FAA-4649-AA4E-4210F4F32167}" type="slidenum">
              <a:rPr lang="en-US" smtClean="0"/>
              <a:pPr/>
              <a:t>‹#›</a:t>
            </a:fld>
            <a:endParaRPr lang="en-US"/>
          </a:p>
        </p:txBody>
      </p:sp>
    </p:spTree>
    <p:extLst>
      <p:ext uri="{BB962C8B-B14F-4D97-AF65-F5344CB8AC3E}">
        <p14:creationId xmlns:p14="http://schemas.microsoft.com/office/powerpoint/2010/main" val="1005590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19AD-2EDD-4B4F-9F9E-46A4441847A6}"/>
              </a:ext>
            </a:extLst>
          </p:cNvPr>
          <p:cNvSpPr>
            <a:spLocks noGrp="1"/>
          </p:cNvSpPr>
          <p:nvPr>
            <p:ph type="title"/>
          </p:nvPr>
        </p:nvSpPr>
        <p:spPr>
          <a:xfrm>
            <a:off x="1143000" y="1709738"/>
            <a:ext cx="8520952" cy="2852737"/>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00EE5927-21D5-4EBA-A112-CAD1BD38BCB1}"/>
              </a:ext>
            </a:extLst>
          </p:cNvPr>
          <p:cNvSpPr>
            <a:spLocks noGrp="1"/>
          </p:cNvSpPr>
          <p:nvPr>
            <p:ph type="body" idx="1"/>
          </p:nvPr>
        </p:nvSpPr>
        <p:spPr>
          <a:xfrm>
            <a:off x="1143000" y="4589466"/>
            <a:ext cx="8520952" cy="813266"/>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EF0D16-9D87-4D76-A5A5-534E24B7DD25}"/>
              </a:ext>
            </a:extLst>
          </p:cNvPr>
          <p:cNvSpPr>
            <a:spLocks noGrp="1"/>
          </p:cNvSpPr>
          <p:nvPr>
            <p:ph type="dt" sz="half" idx="10"/>
          </p:nvPr>
        </p:nvSpPr>
        <p:spPr/>
        <p:txBody>
          <a:bodyPr/>
          <a:lstStyle/>
          <a:p>
            <a:fld id="{3CADBD16-5BFB-4D9F-9646-C75D1B53BBB6}" type="datetimeFigureOut">
              <a:rPr lang="en-US" smtClean="0"/>
              <a:pPr/>
              <a:t>7/1/2024</a:t>
            </a:fld>
            <a:endParaRPr lang="en-US"/>
          </a:p>
        </p:txBody>
      </p:sp>
      <p:sp>
        <p:nvSpPr>
          <p:cNvPr id="5" name="Footer Placeholder 4">
            <a:extLst>
              <a:ext uri="{FF2B5EF4-FFF2-40B4-BE49-F238E27FC236}">
                <a16:creationId xmlns:a16="http://schemas.microsoft.com/office/drawing/2014/main" id="{5965F387-5AAC-45D0-ABCE-B1CF4BC7E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AF6FE-0006-4F40-A7FB-E0FDBADF7548}"/>
              </a:ext>
            </a:extLst>
          </p:cNvPr>
          <p:cNvSpPr>
            <a:spLocks noGrp="1"/>
          </p:cNvSpPr>
          <p:nvPr>
            <p:ph type="sldNum" sz="quarter" idx="12"/>
          </p:nvPr>
        </p:nvSpPr>
        <p:spPr/>
        <p:txBody>
          <a:bodyPr/>
          <a:lstStyle/>
          <a:p>
            <a:fld id="{C0722274-0FAA-4649-AA4E-4210F4F32167}" type="slidenum">
              <a:rPr lang="en-US" smtClean="0"/>
              <a:pPr/>
              <a:t>‹#›</a:t>
            </a:fld>
            <a:endParaRPr lang="en-US"/>
          </a:p>
        </p:txBody>
      </p:sp>
    </p:spTree>
    <p:extLst>
      <p:ext uri="{BB962C8B-B14F-4D97-AF65-F5344CB8AC3E}">
        <p14:creationId xmlns:p14="http://schemas.microsoft.com/office/powerpoint/2010/main" val="148411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AADE-587E-4574-B21B-7ABDE5A236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2F9DA5-4DFB-4211-A58A-FFD842C27A65}"/>
              </a:ext>
            </a:extLst>
          </p:cNvPr>
          <p:cNvSpPr>
            <a:spLocks noGrp="1"/>
          </p:cNvSpPr>
          <p:nvPr>
            <p:ph sz="half" idx="1"/>
          </p:nvPr>
        </p:nvSpPr>
        <p:spPr>
          <a:xfrm>
            <a:off x="1143000" y="2339501"/>
            <a:ext cx="4798979" cy="35505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A99F26-66AF-4614-91CE-C93A24BAC23A}"/>
              </a:ext>
            </a:extLst>
          </p:cNvPr>
          <p:cNvSpPr>
            <a:spLocks noGrp="1"/>
          </p:cNvSpPr>
          <p:nvPr>
            <p:ph sz="half" idx="2"/>
          </p:nvPr>
        </p:nvSpPr>
        <p:spPr>
          <a:xfrm>
            <a:off x="6250020" y="2339501"/>
            <a:ext cx="4798980" cy="35505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F8F678E-59B5-4DF9-ABCB-506B9CB701CC}"/>
              </a:ext>
            </a:extLst>
          </p:cNvPr>
          <p:cNvSpPr>
            <a:spLocks noGrp="1"/>
          </p:cNvSpPr>
          <p:nvPr>
            <p:ph type="dt" sz="half" idx="10"/>
          </p:nvPr>
        </p:nvSpPr>
        <p:spPr/>
        <p:txBody>
          <a:bodyPr/>
          <a:lstStyle/>
          <a:p>
            <a:fld id="{3CADBD16-5BFB-4D9F-9646-C75D1B53BBB6}" type="datetimeFigureOut">
              <a:rPr lang="en-US" smtClean="0"/>
              <a:pPr/>
              <a:t>7/1/2024</a:t>
            </a:fld>
            <a:endParaRPr lang="en-US"/>
          </a:p>
        </p:txBody>
      </p:sp>
      <p:sp>
        <p:nvSpPr>
          <p:cNvPr id="6" name="Footer Placeholder 5">
            <a:extLst>
              <a:ext uri="{FF2B5EF4-FFF2-40B4-BE49-F238E27FC236}">
                <a16:creationId xmlns:a16="http://schemas.microsoft.com/office/drawing/2014/main" id="{18B50A53-317B-444A-9BA2-F69CDBF5D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269A1-B0FB-4C8F-B6AA-0718C92D3D22}"/>
              </a:ext>
            </a:extLst>
          </p:cNvPr>
          <p:cNvSpPr>
            <a:spLocks noGrp="1"/>
          </p:cNvSpPr>
          <p:nvPr>
            <p:ph type="sldNum" sz="quarter" idx="12"/>
          </p:nvPr>
        </p:nvSpPr>
        <p:spPr/>
        <p:txBody>
          <a:bodyPr/>
          <a:lstStyle/>
          <a:p>
            <a:fld id="{C0722274-0FAA-4649-AA4E-4210F4F32167}" type="slidenum">
              <a:rPr lang="en-US" smtClean="0"/>
              <a:pPr/>
              <a:t>‹#›</a:t>
            </a:fld>
            <a:endParaRPr lang="en-US"/>
          </a:p>
        </p:txBody>
      </p:sp>
    </p:spTree>
    <p:extLst>
      <p:ext uri="{BB962C8B-B14F-4D97-AF65-F5344CB8AC3E}">
        <p14:creationId xmlns:p14="http://schemas.microsoft.com/office/powerpoint/2010/main" val="1720463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2BBBF-42B2-4A5D-B145-46983A530170}"/>
              </a:ext>
            </a:extLst>
          </p:cNvPr>
          <p:cNvSpPr>
            <a:spLocks noGrp="1"/>
          </p:cNvSpPr>
          <p:nvPr>
            <p:ph type="title"/>
          </p:nvPr>
        </p:nvSpPr>
        <p:spPr>
          <a:xfrm>
            <a:off x="1143000" y="1133272"/>
            <a:ext cx="9905999" cy="84630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804BE44-5271-4B5D-B649-35E3AF20B48F}"/>
              </a:ext>
            </a:extLst>
          </p:cNvPr>
          <p:cNvSpPr>
            <a:spLocks noGrp="1"/>
          </p:cNvSpPr>
          <p:nvPr>
            <p:ph type="body" idx="1"/>
          </p:nvPr>
        </p:nvSpPr>
        <p:spPr>
          <a:xfrm>
            <a:off x="1142999" y="2067127"/>
            <a:ext cx="4798980"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D7891E-0C0A-4688-97DD-C0715E322194}"/>
              </a:ext>
            </a:extLst>
          </p:cNvPr>
          <p:cNvSpPr>
            <a:spLocks noGrp="1"/>
          </p:cNvSpPr>
          <p:nvPr>
            <p:ph sz="half" idx="2"/>
          </p:nvPr>
        </p:nvSpPr>
        <p:spPr>
          <a:xfrm>
            <a:off x="1143001" y="2864795"/>
            <a:ext cx="4798978"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5EAF30-3412-49B0-93D1-596CC2695B26}"/>
              </a:ext>
            </a:extLst>
          </p:cNvPr>
          <p:cNvSpPr>
            <a:spLocks noGrp="1"/>
          </p:cNvSpPr>
          <p:nvPr>
            <p:ph type="body" sz="quarter" idx="3"/>
          </p:nvPr>
        </p:nvSpPr>
        <p:spPr>
          <a:xfrm>
            <a:off x="6250018" y="2067127"/>
            <a:ext cx="4798981"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707B9B7-F41C-4314-9F0C-BB84547FB8CA}"/>
              </a:ext>
            </a:extLst>
          </p:cNvPr>
          <p:cNvSpPr>
            <a:spLocks noGrp="1"/>
          </p:cNvSpPr>
          <p:nvPr>
            <p:ph sz="quarter" idx="4"/>
          </p:nvPr>
        </p:nvSpPr>
        <p:spPr>
          <a:xfrm>
            <a:off x="6250019" y="2864795"/>
            <a:ext cx="4798982"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8421587F-6AFC-4906-86EB-6B0A86EEF300}"/>
              </a:ext>
            </a:extLst>
          </p:cNvPr>
          <p:cNvSpPr>
            <a:spLocks noGrp="1"/>
          </p:cNvSpPr>
          <p:nvPr>
            <p:ph type="dt" sz="half" idx="10"/>
          </p:nvPr>
        </p:nvSpPr>
        <p:spPr/>
        <p:txBody>
          <a:bodyPr/>
          <a:lstStyle/>
          <a:p>
            <a:fld id="{3CADBD16-5BFB-4D9F-9646-C75D1B53BBB6}" type="datetimeFigureOut">
              <a:rPr lang="en-US" smtClean="0"/>
              <a:pPr/>
              <a:t>7/1/2024</a:t>
            </a:fld>
            <a:endParaRPr lang="en-US"/>
          </a:p>
        </p:txBody>
      </p:sp>
      <p:sp>
        <p:nvSpPr>
          <p:cNvPr id="8" name="Footer Placeholder 7">
            <a:extLst>
              <a:ext uri="{FF2B5EF4-FFF2-40B4-BE49-F238E27FC236}">
                <a16:creationId xmlns:a16="http://schemas.microsoft.com/office/drawing/2014/main" id="{354BE2C5-583B-49BC-9864-B01EEF7987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39B236-45F5-4CC6-8D53-A6903A1CC8B3}"/>
              </a:ext>
            </a:extLst>
          </p:cNvPr>
          <p:cNvSpPr>
            <a:spLocks noGrp="1"/>
          </p:cNvSpPr>
          <p:nvPr>
            <p:ph type="sldNum" sz="quarter" idx="12"/>
          </p:nvPr>
        </p:nvSpPr>
        <p:spPr/>
        <p:txBody>
          <a:bodyPr/>
          <a:lstStyle/>
          <a:p>
            <a:fld id="{C0722274-0FAA-4649-AA4E-4210F4F32167}" type="slidenum">
              <a:rPr lang="en-US" smtClean="0"/>
              <a:pPr/>
              <a:t>‹#›</a:t>
            </a:fld>
            <a:endParaRPr lang="en-US"/>
          </a:p>
        </p:txBody>
      </p:sp>
    </p:spTree>
    <p:extLst>
      <p:ext uri="{BB962C8B-B14F-4D97-AF65-F5344CB8AC3E}">
        <p14:creationId xmlns:p14="http://schemas.microsoft.com/office/powerpoint/2010/main" val="4047161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B206-0678-4577-B79F-760526A5FD76}"/>
              </a:ext>
            </a:extLst>
          </p:cNvPr>
          <p:cNvSpPr>
            <a:spLocks noGrp="1"/>
          </p:cNvSpPr>
          <p:nvPr>
            <p:ph type="title"/>
          </p:nvPr>
        </p:nvSpPr>
        <p:spPr>
          <a:xfrm>
            <a:off x="2019300" y="1322615"/>
            <a:ext cx="8175171" cy="4212771"/>
          </a:xfrm>
        </p:spPr>
        <p:txBody>
          <a:bodyPr/>
          <a:lstStyle>
            <a:lvl1pPr algn="ctr">
              <a:defRPr/>
            </a:lvl1pPr>
          </a:lstStyle>
          <a:p>
            <a:r>
              <a:rPr lang="en-US" dirty="0"/>
              <a:t>Click to edit Master title style</a:t>
            </a:r>
          </a:p>
        </p:txBody>
      </p:sp>
      <p:sp>
        <p:nvSpPr>
          <p:cNvPr id="3" name="Date Placeholder 2">
            <a:extLst>
              <a:ext uri="{FF2B5EF4-FFF2-40B4-BE49-F238E27FC236}">
                <a16:creationId xmlns:a16="http://schemas.microsoft.com/office/drawing/2014/main" id="{E6D5FCB8-AFD3-4801-BBD6-9548F4CF7C86}"/>
              </a:ext>
            </a:extLst>
          </p:cNvPr>
          <p:cNvSpPr>
            <a:spLocks noGrp="1"/>
          </p:cNvSpPr>
          <p:nvPr>
            <p:ph type="dt" sz="half" idx="10"/>
          </p:nvPr>
        </p:nvSpPr>
        <p:spPr/>
        <p:txBody>
          <a:bodyPr/>
          <a:lstStyle/>
          <a:p>
            <a:fld id="{3CADBD16-5BFB-4D9F-9646-C75D1B53BBB6}" type="datetimeFigureOut">
              <a:rPr lang="en-US" smtClean="0"/>
              <a:pPr/>
              <a:t>7/1/2024</a:t>
            </a:fld>
            <a:endParaRPr lang="en-US"/>
          </a:p>
        </p:txBody>
      </p:sp>
      <p:sp>
        <p:nvSpPr>
          <p:cNvPr id="4" name="Footer Placeholder 3">
            <a:extLst>
              <a:ext uri="{FF2B5EF4-FFF2-40B4-BE49-F238E27FC236}">
                <a16:creationId xmlns:a16="http://schemas.microsoft.com/office/drawing/2014/main" id="{0F6DACF8-CBC0-416B-B28E-EE18C423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0C7421-FF49-4CE9-87D0-2B4FFE0E3DC4}"/>
              </a:ext>
            </a:extLst>
          </p:cNvPr>
          <p:cNvSpPr>
            <a:spLocks noGrp="1"/>
          </p:cNvSpPr>
          <p:nvPr>
            <p:ph type="sldNum" sz="quarter" idx="12"/>
          </p:nvPr>
        </p:nvSpPr>
        <p:spPr/>
        <p:txBody>
          <a:bodyPr/>
          <a:lstStyle/>
          <a:p>
            <a:fld id="{C0722274-0FAA-4649-AA4E-4210F4F32167}" type="slidenum">
              <a:rPr lang="en-US" smtClean="0"/>
              <a:pPr/>
              <a:t>‹#›</a:t>
            </a:fld>
            <a:endParaRPr lang="en-US"/>
          </a:p>
        </p:txBody>
      </p:sp>
    </p:spTree>
    <p:extLst>
      <p:ext uri="{BB962C8B-B14F-4D97-AF65-F5344CB8AC3E}">
        <p14:creationId xmlns:p14="http://schemas.microsoft.com/office/powerpoint/2010/main" val="263531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9CBFE-15AA-4447-9F9C-D8B0BEB242DA}"/>
              </a:ext>
            </a:extLst>
          </p:cNvPr>
          <p:cNvSpPr>
            <a:spLocks noGrp="1"/>
          </p:cNvSpPr>
          <p:nvPr>
            <p:ph type="dt" sz="half" idx="10"/>
          </p:nvPr>
        </p:nvSpPr>
        <p:spPr/>
        <p:txBody>
          <a:bodyPr/>
          <a:lstStyle/>
          <a:p>
            <a:fld id="{3CADBD16-5BFB-4D9F-9646-C75D1B53BBB6}" type="datetimeFigureOut">
              <a:rPr lang="en-US" smtClean="0"/>
              <a:pPr/>
              <a:t>7/1/2024</a:t>
            </a:fld>
            <a:endParaRPr lang="en-US"/>
          </a:p>
        </p:txBody>
      </p:sp>
      <p:sp>
        <p:nvSpPr>
          <p:cNvPr id="3" name="Footer Placeholder 2">
            <a:extLst>
              <a:ext uri="{FF2B5EF4-FFF2-40B4-BE49-F238E27FC236}">
                <a16:creationId xmlns:a16="http://schemas.microsoft.com/office/drawing/2014/main" id="{C6B48227-EC1E-4063-9682-891A2DB1A8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2C6A63-C3F4-4563-A542-9A41AC946C32}"/>
              </a:ext>
            </a:extLst>
          </p:cNvPr>
          <p:cNvSpPr>
            <a:spLocks noGrp="1"/>
          </p:cNvSpPr>
          <p:nvPr>
            <p:ph type="sldNum" sz="quarter" idx="12"/>
          </p:nvPr>
        </p:nvSpPr>
        <p:spPr/>
        <p:txBody>
          <a:bodyPr/>
          <a:lstStyle/>
          <a:p>
            <a:fld id="{C0722274-0FAA-4649-AA4E-4210F4F32167}" type="slidenum">
              <a:rPr lang="en-US" smtClean="0"/>
              <a:pPr/>
              <a:t>‹#›</a:t>
            </a:fld>
            <a:endParaRPr lang="en-US"/>
          </a:p>
        </p:txBody>
      </p:sp>
    </p:spTree>
    <p:extLst>
      <p:ext uri="{BB962C8B-B14F-4D97-AF65-F5344CB8AC3E}">
        <p14:creationId xmlns:p14="http://schemas.microsoft.com/office/powerpoint/2010/main" val="1329931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00C1-FE18-461C-801C-8626C7759861}"/>
              </a:ext>
            </a:extLst>
          </p:cNvPr>
          <p:cNvSpPr>
            <a:spLocks noGrp="1"/>
          </p:cNvSpPr>
          <p:nvPr>
            <p:ph type="title"/>
          </p:nvPr>
        </p:nvSpPr>
        <p:spPr>
          <a:xfrm>
            <a:off x="1143000" y="1600200"/>
            <a:ext cx="3932237" cy="1964986"/>
          </a:xfrm>
        </p:spPr>
        <p:txBody>
          <a:bodyPr anchor="b">
            <a:normAutofit/>
          </a:bodyPr>
          <a:lstStyle>
            <a:lvl1pPr>
              <a:lnSpc>
                <a:spcPct val="110000"/>
              </a:lnSpc>
              <a:defRPr sz="2400" cap="all" spc="3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AB14CFF3-3406-49E3-9D5A-1BE90FFA508E}"/>
              </a:ext>
            </a:extLst>
          </p:cNvPr>
          <p:cNvSpPr>
            <a:spLocks noGrp="1"/>
          </p:cNvSpPr>
          <p:nvPr>
            <p:ph idx="1"/>
          </p:nvPr>
        </p:nvSpPr>
        <p:spPr>
          <a:xfrm>
            <a:off x="5627451" y="987425"/>
            <a:ext cx="542154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33D14FF-9082-4BBA-BC7A-F4C5B78599C5}"/>
              </a:ext>
            </a:extLst>
          </p:cNvPr>
          <p:cNvSpPr>
            <a:spLocks noGrp="1"/>
          </p:cNvSpPr>
          <p:nvPr>
            <p:ph type="body" sz="half" idx="2"/>
          </p:nvPr>
        </p:nvSpPr>
        <p:spPr>
          <a:xfrm>
            <a:off x="1143000" y="3662464"/>
            <a:ext cx="3932237" cy="2206523"/>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D5A2726-EB8E-4DF7-9A1B-F03BD8C7179E}"/>
              </a:ext>
            </a:extLst>
          </p:cNvPr>
          <p:cNvSpPr>
            <a:spLocks noGrp="1"/>
          </p:cNvSpPr>
          <p:nvPr>
            <p:ph type="dt" sz="half" idx="10"/>
          </p:nvPr>
        </p:nvSpPr>
        <p:spPr/>
        <p:txBody>
          <a:bodyPr/>
          <a:lstStyle/>
          <a:p>
            <a:fld id="{3CADBD16-5BFB-4D9F-9646-C75D1B53BBB6}" type="datetimeFigureOut">
              <a:rPr lang="en-US" smtClean="0"/>
              <a:pPr/>
              <a:t>7/1/2024</a:t>
            </a:fld>
            <a:endParaRPr lang="en-US"/>
          </a:p>
        </p:txBody>
      </p:sp>
      <p:sp>
        <p:nvSpPr>
          <p:cNvPr id="6" name="Footer Placeholder 5">
            <a:extLst>
              <a:ext uri="{FF2B5EF4-FFF2-40B4-BE49-F238E27FC236}">
                <a16:creationId xmlns:a16="http://schemas.microsoft.com/office/drawing/2014/main" id="{8D9929BE-611C-4FE6-B0A5-E0FF9DF969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90B32-1D0E-4BCD-8850-59EA235F7EB4}"/>
              </a:ext>
            </a:extLst>
          </p:cNvPr>
          <p:cNvSpPr>
            <a:spLocks noGrp="1"/>
          </p:cNvSpPr>
          <p:nvPr>
            <p:ph type="sldNum" sz="quarter" idx="12"/>
          </p:nvPr>
        </p:nvSpPr>
        <p:spPr/>
        <p:txBody>
          <a:bodyPr/>
          <a:lstStyle/>
          <a:p>
            <a:fld id="{C0722274-0FAA-4649-AA4E-4210F4F32167}" type="slidenum">
              <a:rPr lang="en-US" smtClean="0"/>
              <a:pPr/>
              <a:t>‹#›</a:t>
            </a:fld>
            <a:endParaRPr lang="en-US"/>
          </a:p>
        </p:txBody>
      </p:sp>
    </p:spTree>
    <p:extLst>
      <p:ext uri="{BB962C8B-B14F-4D97-AF65-F5344CB8AC3E}">
        <p14:creationId xmlns:p14="http://schemas.microsoft.com/office/powerpoint/2010/main" val="60861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A1460E-1069-4FCA-B04E-28F77C861046}"/>
              </a:ext>
            </a:extLst>
          </p:cNvPr>
          <p:cNvSpPr>
            <a:spLocks noGrp="1"/>
          </p:cNvSpPr>
          <p:nvPr>
            <p:ph type="pic" idx="1"/>
          </p:nvPr>
        </p:nvSpPr>
        <p:spPr>
          <a:xfrm>
            <a:off x="5513614" y="987425"/>
            <a:ext cx="55353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6138C1E-867B-4FE9-8783-9B1246AEB797}"/>
              </a:ext>
            </a:extLst>
          </p:cNvPr>
          <p:cNvSpPr>
            <a:spLocks noGrp="1"/>
          </p:cNvSpPr>
          <p:nvPr>
            <p:ph type="body" sz="half" idx="2"/>
          </p:nvPr>
        </p:nvSpPr>
        <p:spPr>
          <a:xfrm>
            <a:off x="1143000" y="3657601"/>
            <a:ext cx="3932236" cy="2211388"/>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0721568-4870-46F2-9F7E-F410702012D9}"/>
              </a:ext>
            </a:extLst>
          </p:cNvPr>
          <p:cNvSpPr>
            <a:spLocks noGrp="1"/>
          </p:cNvSpPr>
          <p:nvPr>
            <p:ph type="dt" sz="half" idx="10"/>
          </p:nvPr>
        </p:nvSpPr>
        <p:spPr/>
        <p:txBody>
          <a:bodyPr/>
          <a:lstStyle/>
          <a:p>
            <a:fld id="{3CADBD16-5BFB-4D9F-9646-C75D1B53BBB6}" type="datetimeFigureOut">
              <a:rPr lang="en-US" smtClean="0"/>
              <a:pPr/>
              <a:t>7/1/2024</a:t>
            </a:fld>
            <a:endParaRPr lang="en-US"/>
          </a:p>
        </p:txBody>
      </p:sp>
      <p:sp>
        <p:nvSpPr>
          <p:cNvPr id="6" name="Footer Placeholder 5">
            <a:extLst>
              <a:ext uri="{FF2B5EF4-FFF2-40B4-BE49-F238E27FC236}">
                <a16:creationId xmlns:a16="http://schemas.microsoft.com/office/drawing/2014/main" id="{0BB3CC65-0E73-45A1-9D4F-3F4559B3B6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8C58CD-9BC3-431E-A7B4-D596A7F06C5E}"/>
              </a:ext>
            </a:extLst>
          </p:cNvPr>
          <p:cNvSpPr>
            <a:spLocks noGrp="1"/>
          </p:cNvSpPr>
          <p:nvPr>
            <p:ph type="sldNum" sz="quarter" idx="12"/>
          </p:nvPr>
        </p:nvSpPr>
        <p:spPr/>
        <p:txBody>
          <a:bodyPr/>
          <a:lstStyle/>
          <a:p>
            <a:fld id="{C0722274-0FAA-4649-AA4E-4210F4F32167}" type="slidenum">
              <a:rPr lang="en-US" smtClean="0"/>
              <a:pPr/>
              <a:t>‹#›</a:t>
            </a:fld>
            <a:endParaRPr lang="en-US"/>
          </a:p>
        </p:txBody>
      </p:sp>
      <p:sp>
        <p:nvSpPr>
          <p:cNvPr id="2" name="Title 1">
            <a:extLst>
              <a:ext uri="{FF2B5EF4-FFF2-40B4-BE49-F238E27FC236}">
                <a16:creationId xmlns:a16="http://schemas.microsoft.com/office/drawing/2014/main" id="{2368F756-D171-474C-8B1A-C818032F6F78}"/>
              </a:ext>
            </a:extLst>
          </p:cNvPr>
          <p:cNvSpPr>
            <a:spLocks noGrp="1"/>
          </p:cNvSpPr>
          <p:nvPr>
            <p:ph type="title"/>
          </p:nvPr>
        </p:nvSpPr>
        <p:spPr>
          <a:xfrm>
            <a:off x="1143000" y="1600201"/>
            <a:ext cx="3932236" cy="1959428"/>
          </a:xfrm>
        </p:spPr>
        <p:txBody>
          <a:bodyPr anchor="b">
            <a:normAutofit/>
          </a:bodyPr>
          <a:lstStyle>
            <a:lvl1pPr>
              <a:lnSpc>
                <a:spcPct val="110000"/>
              </a:lnSpc>
              <a:defRPr sz="2400" cap="all" spc="300" baseline="0"/>
            </a:lvl1pPr>
          </a:lstStyle>
          <a:p>
            <a:r>
              <a:rPr lang="en-US" dirty="0"/>
              <a:t>Click to edit Master title style</a:t>
            </a:r>
          </a:p>
        </p:txBody>
      </p:sp>
    </p:spTree>
    <p:extLst>
      <p:ext uri="{BB962C8B-B14F-4D97-AF65-F5344CB8AC3E}">
        <p14:creationId xmlns:p14="http://schemas.microsoft.com/office/powerpoint/2010/main" val="458274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3BF2-BCE9-47D7-B1C0-1F0E4936B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2722E9-C3E4-48AF-996A-495AE659FA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9E516-382B-4845-93BF-20C16EE0DB05}"/>
              </a:ext>
            </a:extLst>
          </p:cNvPr>
          <p:cNvSpPr>
            <a:spLocks noGrp="1"/>
          </p:cNvSpPr>
          <p:nvPr>
            <p:ph type="dt" sz="half" idx="10"/>
          </p:nvPr>
        </p:nvSpPr>
        <p:spPr/>
        <p:txBody>
          <a:bodyPr/>
          <a:lstStyle/>
          <a:p>
            <a:fld id="{3CADBD16-5BFB-4D9F-9646-C75D1B53BBB6}" type="datetimeFigureOut">
              <a:rPr lang="en-US" smtClean="0"/>
              <a:pPr/>
              <a:t>7/1/2024</a:t>
            </a:fld>
            <a:endParaRPr lang="en-US"/>
          </a:p>
        </p:txBody>
      </p:sp>
      <p:sp>
        <p:nvSpPr>
          <p:cNvPr id="5" name="Footer Placeholder 4">
            <a:extLst>
              <a:ext uri="{FF2B5EF4-FFF2-40B4-BE49-F238E27FC236}">
                <a16:creationId xmlns:a16="http://schemas.microsoft.com/office/drawing/2014/main" id="{EAB96E16-F168-442A-843C-5D490D54B0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61BEA-A969-437A-BD8B-CB1B709AD430}"/>
              </a:ext>
            </a:extLst>
          </p:cNvPr>
          <p:cNvSpPr>
            <a:spLocks noGrp="1"/>
          </p:cNvSpPr>
          <p:nvPr>
            <p:ph type="sldNum" sz="quarter" idx="12"/>
          </p:nvPr>
        </p:nvSpPr>
        <p:spPr/>
        <p:txBody>
          <a:bodyPr/>
          <a:lstStyle/>
          <a:p>
            <a:fld id="{C0722274-0FAA-4649-AA4E-4210F4F32167}" type="slidenum">
              <a:rPr lang="en-US" smtClean="0"/>
              <a:pPr/>
              <a:t>‹#›</a:t>
            </a:fld>
            <a:endParaRPr lang="en-US"/>
          </a:p>
        </p:txBody>
      </p:sp>
    </p:spTree>
    <p:extLst>
      <p:ext uri="{BB962C8B-B14F-4D97-AF65-F5344CB8AC3E}">
        <p14:creationId xmlns:p14="http://schemas.microsoft.com/office/powerpoint/2010/main" val="1609489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528449-3E11-45FF-BF3A-651867603E75}"/>
              </a:ext>
            </a:extLst>
          </p:cNvPr>
          <p:cNvSpPr>
            <a:spLocks noGrp="1"/>
          </p:cNvSpPr>
          <p:nvPr>
            <p:ph type="title" orient="vert"/>
          </p:nvPr>
        </p:nvSpPr>
        <p:spPr>
          <a:xfrm>
            <a:off x="8572500" y="870625"/>
            <a:ext cx="2476499" cy="502920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AFC0EAB0-2DFA-4CBA-86B1-1826EF523D4D}"/>
              </a:ext>
            </a:extLst>
          </p:cNvPr>
          <p:cNvSpPr>
            <a:spLocks noGrp="1"/>
          </p:cNvSpPr>
          <p:nvPr>
            <p:ph type="body" orient="vert" idx="1"/>
          </p:nvPr>
        </p:nvSpPr>
        <p:spPr>
          <a:xfrm>
            <a:off x="1143000" y="870625"/>
            <a:ext cx="7324928" cy="50292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FA22F89-E1F5-45D7-945A-8A2886C4BA59}"/>
              </a:ext>
            </a:extLst>
          </p:cNvPr>
          <p:cNvSpPr>
            <a:spLocks noGrp="1"/>
          </p:cNvSpPr>
          <p:nvPr>
            <p:ph type="dt" sz="half" idx="10"/>
          </p:nvPr>
        </p:nvSpPr>
        <p:spPr/>
        <p:txBody>
          <a:bodyPr/>
          <a:lstStyle/>
          <a:p>
            <a:fld id="{3CADBD16-5BFB-4D9F-9646-C75D1B53BBB6}" type="datetimeFigureOut">
              <a:rPr lang="en-US" smtClean="0"/>
              <a:pPr/>
              <a:t>7/1/2024</a:t>
            </a:fld>
            <a:endParaRPr lang="en-US"/>
          </a:p>
        </p:txBody>
      </p:sp>
      <p:sp>
        <p:nvSpPr>
          <p:cNvPr id="5" name="Footer Placeholder 4">
            <a:extLst>
              <a:ext uri="{FF2B5EF4-FFF2-40B4-BE49-F238E27FC236}">
                <a16:creationId xmlns:a16="http://schemas.microsoft.com/office/drawing/2014/main" id="{637E7E82-5FB8-4289-AD0C-0BA788E1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A4046-1A2C-41F5-A177-1C3919C20569}"/>
              </a:ext>
            </a:extLst>
          </p:cNvPr>
          <p:cNvSpPr>
            <a:spLocks noGrp="1"/>
          </p:cNvSpPr>
          <p:nvPr>
            <p:ph type="sldNum" sz="quarter" idx="12"/>
          </p:nvPr>
        </p:nvSpPr>
        <p:spPr/>
        <p:txBody>
          <a:bodyPr/>
          <a:lstStyle/>
          <a:p>
            <a:fld id="{C0722274-0FAA-4649-AA4E-4210F4F32167}" type="slidenum">
              <a:rPr lang="en-US" smtClean="0"/>
              <a:pPr/>
              <a:t>‹#›</a:t>
            </a:fld>
            <a:endParaRPr lang="en-US"/>
          </a:p>
        </p:txBody>
      </p:sp>
    </p:spTree>
    <p:extLst>
      <p:ext uri="{BB962C8B-B14F-4D97-AF65-F5344CB8AC3E}">
        <p14:creationId xmlns:p14="http://schemas.microsoft.com/office/powerpoint/2010/main" val="841957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1C2F78B-DEE8-4195-A196-DFC51BDADFF9}"/>
              </a:ext>
            </a:extLst>
          </p:cNvPr>
          <p:cNvSpPr/>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A1D79D08-4BE8-4799-BE09-5078DFEE2256}"/>
              </a:ext>
            </a:extLst>
          </p:cNvPr>
          <p:cNvSpPr/>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2" name="Straight Connector 11">
            <a:extLst>
              <a:ext uri="{FF2B5EF4-FFF2-40B4-BE49-F238E27FC236}">
                <a16:creationId xmlns:a16="http://schemas.microsoft.com/office/drawing/2014/main" id="{C95D65A1-16CB-407F-993F-2A6D59BCC0C8}"/>
              </a:ext>
            </a:extLst>
          </p:cNvPr>
          <p:cNvCxnSpPr>
            <a:cxnSpLocks/>
          </p:cNvCxnSpPr>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0BA018A2-815D-41B0-A189-FDF7A5E88891}"/>
              </a:ext>
            </a:extLst>
          </p:cNvPr>
          <p:cNvSpPr>
            <a:spLocks noGrp="1"/>
          </p:cNvSpPr>
          <p:nvPr>
            <p:ph type="title"/>
          </p:nvPr>
        </p:nvSpPr>
        <p:spPr>
          <a:xfrm>
            <a:off x="1143000" y="872935"/>
            <a:ext cx="9905999" cy="13608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6DFAE63-1276-4C7C-BFF5-F5DF1CDB23E5}"/>
              </a:ext>
            </a:extLst>
          </p:cNvPr>
          <p:cNvSpPr>
            <a:spLocks noGrp="1"/>
          </p:cNvSpPr>
          <p:nvPr>
            <p:ph type="body" idx="1"/>
          </p:nvPr>
        </p:nvSpPr>
        <p:spPr>
          <a:xfrm>
            <a:off x="1143000" y="2332026"/>
            <a:ext cx="9905999" cy="35671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5380268-2D73-487C-843B-51648AE18194}"/>
              </a:ext>
            </a:extLst>
          </p:cNvPr>
          <p:cNvSpPr>
            <a:spLocks noGrp="1"/>
          </p:cNvSpPr>
          <p:nvPr>
            <p:ph type="dt" sz="half" idx="2"/>
          </p:nvPr>
        </p:nvSpPr>
        <p:spPr>
          <a:xfrm>
            <a:off x="7388157" y="6356350"/>
            <a:ext cx="3093395" cy="365125"/>
          </a:xfrm>
          <a:prstGeom prst="rect">
            <a:avLst/>
          </a:prstGeom>
        </p:spPr>
        <p:txBody>
          <a:bodyPr vert="horz" lIns="91440" tIns="45720" rIns="91440" bIns="45720" rtlCol="0" anchor="ctr"/>
          <a:lstStyle>
            <a:lvl1pPr algn="r">
              <a:defRPr sz="1050">
                <a:solidFill>
                  <a:schemeClr val="tx1"/>
                </a:solidFill>
              </a:defRPr>
            </a:lvl1pPr>
          </a:lstStyle>
          <a:p>
            <a:fld id="{3CADBD16-5BFB-4D9F-9646-C75D1B53BBB6}" type="datetimeFigureOut">
              <a:rPr lang="en-US" smtClean="0"/>
              <a:pPr/>
              <a:t>7/1/2024</a:t>
            </a:fld>
            <a:endParaRPr lang="en-US" dirty="0"/>
          </a:p>
        </p:txBody>
      </p:sp>
      <p:sp>
        <p:nvSpPr>
          <p:cNvPr id="5" name="Footer Placeholder 4">
            <a:extLst>
              <a:ext uri="{FF2B5EF4-FFF2-40B4-BE49-F238E27FC236}">
                <a16:creationId xmlns:a16="http://schemas.microsoft.com/office/drawing/2014/main" id="{99F61E6D-D51F-4BD7-B59D-19AF179177B8}"/>
              </a:ext>
            </a:extLst>
          </p:cNvPr>
          <p:cNvSpPr>
            <a:spLocks noGrp="1"/>
          </p:cNvSpPr>
          <p:nvPr>
            <p:ph type="ftr" sz="quarter" idx="3"/>
          </p:nvPr>
        </p:nvSpPr>
        <p:spPr>
          <a:xfrm>
            <a:off x="1143000" y="6356350"/>
            <a:ext cx="3959157" cy="365125"/>
          </a:xfrm>
          <a:prstGeom prst="rect">
            <a:avLst/>
          </a:prstGeom>
        </p:spPr>
        <p:txBody>
          <a:bodyPr vert="horz" lIns="91440" tIns="45720" rIns="91440" bIns="45720" rtlCol="0" anchor="ctr"/>
          <a:lstStyle>
            <a:lvl1pPr algn="l">
              <a:defRPr sz="105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27701B1-1C93-41C2-AEE1-815DEA51B962}"/>
              </a:ext>
            </a:extLst>
          </p:cNvPr>
          <p:cNvSpPr>
            <a:spLocks noGrp="1"/>
          </p:cNvSpPr>
          <p:nvPr>
            <p:ph type="sldNum" sz="quarter" idx="4"/>
          </p:nvPr>
        </p:nvSpPr>
        <p:spPr>
          <a:xfrm>
            <a:off x="10423186" y="6356350"/>
            <a:ext cx="625813" cy="365125"/>
          </a:xfrm>
          <a:prstGeom prst="rect">
            <a:avLst/>
          </a:prstGeom>
        </p:spPr>
        <p:txBody>
          <a:bodyPr vert="horz" lIns="91440" tIns="45720" rIns="91440" bIns="45720" rtlCol="0" anchor="ctr"/>
          <a:lstStyle>
            <a:lvl1pPr algn="r">
              <a:defRPr sz="1050">
                <a:solidFill>
                  <a:schemeClr val="tx1"/>
                </a:solidFill>
              </a:defRPr>
            </a:lvl1pPr>
          </a:lstStyle>
          <a:p>
            <a:fld id="{C0722274-0FAA-4649-AA4E-4210F4F32167}" type="slidenum">
              <a:rPr lang="en-US" smtClean="0"/>
              <a:pPr/>
              <a:t>‹#›</a:t>
            </a:fld>
            <a:endParaRPr lang="en-US" dirty="0"/>
          </a:p>
        </p:txBody>
      </p:sp>
    </p:spTree>
    <p:extLst>
      <p:ext uri="{BB962C8B-B14F-4D97-AF65-F5344CB8AC3E}">
        <p14:creationId xmlns:p14="http://schemas.microsoft.com/office/powerpoint/2010/main" val="1382471180"/>
      </p:ext>
    </p:extLst>
  </p:cSld>
  <p:clrMap bg1="dk1" tx1="lt1" bg2="dk2" tx2="lt2" accent1="accent1" accent2="accent2" accent3="accent3" accent4="accent4" accent5="accent5" accent6="accent6" hlink="hlink" folHlink="folHlink"/>
  <p:sldLayoutIdLst>
    <p:sldLayoutId id="2147484118" r:id="rId1"/>
    <p:sldLayoutId id="2147484119" r:id="rId2"/>
    <p:sldLayoutId id="2147484120" r:id="rId3"/>
    <p:sldLayoutId id="2147484121" r:id="rId4"/>
    <p:sldLayoutId id="2147484122" r:id="rId5"/>
    <p:sldLayoutId id="2147484123" r:id="rId6"/>
    <p:sldLayoutId id="2147484124" r:id="rId7"/>
    <p:sldLayoutId id="2147484125" r:id="rId8"/>
    <p:sldLayoutId id="2147484126" r:id="rId9"/>
    <p:sldLayoutId id="2147484127" r:id="rId10"/>
    <p:sldLayoutId id="2147484128"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Tx/>
        <a:buNone/>
        <a:defRPr sz="1800" i="1" kern="1200">
          <a:solidFill>
            <a:schemeClr val="tx1"/>
          </a:solidFill>
          <a:latin typeface="+mn-lt"/>
          <a:ea typeface="+mn-ea"/>
          <a:cs typeface="+mn-cs"/>
        </a:defRPr>
      </a:lvl2pPr>
      <a:lvl3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502920" indent="0" algn="l" defTabSz="914400" rtl="0" eaLnBrk="1" latinLnBrk="0" hangingPunct="1">
        <a:lnSpc>
          <a:spcPct val="120000"/>
        </a:lnSpc>
        <a:spcBef>
          <a:spcPts val="500"/>
        </a:spcBef>
        <a:buFontTx/>
        <a:buNone/>
        <a:defRPr sz="1400" i="1" kern="1200">
          <a:solidFill>
            <a:schemeClr val="tx1"/>
          </a:solidFill>
          <a:latin typeface="+mn-lt"/>
          <a:ea typeface="+mn-ea"/>
          <a:cs typeface="+mn-cs"/>
        </a:defRPr>
      </a:lvl4pPr>
      <a:lvl5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C3B0A228-9EA3-4009-A82E-9402BBC726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4411621C-E773-C4BA-1947-A185FC02D2D6}"/>
              </a:ext>
            </a:extLst>
          </p:cNvPr>
          <p:cNvSpPr>
            <a:spLocks noGrp="1"/>
          </p:cNvSpPr>
          <p:nvPr>
            <p:ph type="ctrTitle"/>
          </p:nvPr>
        </p:nvSpPr>
        <p:spPr>
          <a:xfrm>
            <a:off x="1143001" y="1181101"/>
            <a:ext cx="4953000" cy="2481974"/>
          </a:xfrm>
        </p:spPr>
        <p:txBody>
          <a:bodyPr>
            <a:normAutofit/>
          </a:bodyPr>
          <a:lstStyle/>
          <a:p>
            <a:r>
              <a:rPr lang="hr-HR" b="1" i="1" dirty="0">
                <a:latin typeface="Georgia Pro Light"/>
              </a:rPr>
              <a:t>SVI PUTEVI VODE U VRANDUK</a:t>
            </a:r>
          </a:p>
        </p:txBody>
      </p:sp>
      <p:pic>
        <p:nvPicPr>
          <p:cNvPr id="4" name="Slika 3" descr="Slika na kojoj se prikazuje vanjski, planina, drvo, pejsaž&#10;&#10;Opis je automatski generiran">
            <a:extLst>
              <a:ext uri="{FF2B5EF4-FFF2-40B4-BE49-F238E27FC236}">
                <a16:creationId xmlns:a16="http://schemas.microsoft.com/office/drawing/2014/main" id="{BA36DE37-D594-6447-C8AE-4D285C3588A4}"/>
              </a:ext>
            </a:extLst>
          </p:cNvPr>
          <p:cNvPicPr>
            <a:picLocks noChangeAspect="1"/>
          </p:cNvPicPr>
          <p:nvPr/>
        </p:nvPicPr>
        <p:blipFill rotWithShape="1">
          <a:blip r:embed="rId2"/>
          <a:srcRect t="20660" r="1" b="1"/>
          <a:stretch/>
        </p:blipFill>
        <p:spPr>
          <a:xfrm>
            <a:off x="3093268" y="10"/>
            <a:ext cx="9098732" cy="6857990"/>
          </a:xfrm>
          <a:custGeom>
            <a:avLst/>
            <a:gdLst/>
            <a:ahLst/>
            <a:cxnLst/>
            <a:rect l="l" t="t" r="r" b="b"/>
            <a:pathLst>
              <a:path w="9098732" h="6858000">
                <a:moveTo>
                  <a:pt x="6010592" y="0"/>
                </a:moveTo>
                <a:lnTo>
                  <a:pt x="8235629" y="4"/>
                </a:lnTo>
                <a:cubicBezTo>
                  <a:pt x="8235629" y="3"/>
                  <a:pt x="8235630" y="3"/>
                  <a:pt x="8235630" y="2"/>
                </a:cubicBezTo>
                <a:lnTo>
                  <a:pt x="9098732" y="0"/>
                </a:lnTo>
                <a:lnTo>
                  <a:pt x="9098732" y="6858000"/>
                </a:lnTo>
                <a:lnTo>
                  <a:pt x="0" y="6858000"/>
                </a:lnTo>
                <a:lnTo>
                  <a:pt x="6010589" y="4"/>
                </a:lnTo>
                <a:cubicBezTo>
                  <a:pt x="6010589" y="3"/>
                  <a:pt x="6010590" y="3"/>
                  <a:pt x="6010590" y="2"/>
                </a:cubicBezTo>
                <a:close/>
              </a:path>
            </a:pathLst>
          </a:custGeom>
        </p:spPr>
      </p:pic>
      <p:sp>
        <p:nvSpPr>
          <p:cNvPr id="14" name="Freeform: Shape 10">
            <a:extLst>
              <a:ext uri="{FF2B5EF4-FFF2-40B4-BE49-F238E27FC236}">
                <a16:creationId xmlns:a16="http://schemas.microsoft.com/office/drawing/2014/main" id="{02E0C409-730D-455F-AA8F-0646ABDB1B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8973" y="0"/>
            <a:ext cx="8239927" cy="6858000"/>
          </a:xfrm>
          <a:custGeom>
            <a:avLst/>
            <a:gdLst>
              <a:gd name="connsiteX0" fmla="*/ 6010593 w 8239927"/>
              <a:gd name="connsiteY0" fmla="*/ 0 h 6858000"/>
              <a:gd name="connsiteX1" fmla="*/ 8239927 w 8239927"/>
              <a:gd name="connsiteY1" fmla="*/ 0 h 6858000"/>
              <a:gd name="connsiteX2" fmla="*/ 2229335 w 8239927"/>
              <a:gd name="connsiteY2" fmla="*/ 6858000 h 6858000"/>
              <a:gd name="connsiteX3" fmla="*/ 0 w 82399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239927" h="6858000">
                <a:moveTo>
                  <a:pt x="6010593" y="0"/>
                </a:moveTo>
                <a:lnTo>
                  <a:pt x="8239927" y="0"/>
                </a:lnTo>
                <a:lnTo>
                  <a:pt x="2229335" y="6858000"/>
                </a:lnTo>
                <a:lnTo>
                  <a:pt x="0" y="6858000"/>
                </a:lnTo>
                <a:close/>
              </a:path>
            </a:pathLst>
          </a:custGeom>
          <a:solidFill>
            <a:schemeClr val="bg2">
              <a:alpha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niOkvir 2">
            <a:extLst>
              <a:ext uri="{FF2B5EF4-FFF2-40B4-BE49-F238E27FC236}">
                <a16:creationId xmlns:a16="http://schemas.microsoft.com/office/drawing/2014/main" id="{0045C871-CD3C-C7F7-4D6F-ED6EB8D472A2}"/>
              </a:ext>
            </a:extLst>
          </p:cNvPr>
          <p:cNvSpPr txBox="1"/>
          <p:nvPr/>
        </p:nvSpPr>
        <p:spPr>
          <a:xfrm>
            <a:off x="761999" y="3993930"/>
            <a:ext cx="1931275" cy="1248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hr-HR"/>
          </a:p>
        </p:txBody>
      </p:sp>
      <p:sp>
        <p:nvSpPr>
          <p:cNvPr id="7" name="TekstniOkvir 6">
            <a:extLst>
              <a:ext uri="{FF2B5EF4-FFF2-40B4-BE49-F238E27FC236}">
                <a16:creationId xmlns:a16="http://schemas.microsoft.com/office/drawing/2014/main" id="{B24F4713-8637-BBD6-98ED-2C72945E9890}"/>
              </a:ext>
            </a:extLst>
          </p:cNvPr>
          <p:cNvSpPr txBox="1"/>
          <p:nvPr/>
        </p:nvSpPr>
        <p:spPr>
          <a:xfrm>
            <a:off x="223344" y="5136930"/>
            <a:ext cx="300858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hr-HR" dirty="0"/>
              <a:t>Radila: Hana Ibrahimagić</a:t>
            </a:r>
            <a:endParaRPr lang="sr-Latn-RS" dirty="0"/>
          </a:p>
          <a:p>
            <a:r>
              <a:rPr lang="hr-HR" dirty="0"/>
              <a:t>Mentor: Đula  Borić</a:t>
            </a:r>
          </a:p>
        </p:txBody>
      </p:sp>
    </p:spTree>
    <p:extLst>
      <p:ext uri="{BB962C8B-B14F-4D97-AF65-F5344CB8AC3E}">
        <p14:creationId xmlns:p14="http://schemas.microsoft.com/office/powerpoint/2010/main" val="2552821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avokutnik: zaobljeni kutovi 6">
            <a:extLst>
              <a:ext uri="{FF2B5EF4-FFF2-40B4-BE49-F238E27FC236}">
                <a16:creationId xmlns:a16="http://schemas.microsoft.com/office/drawing/2014/main" id="{1944061C-CA24-1DBC-E7ED-933BD5660C4E}"/>
              </a:ext>
            </a:extLst>
          </p:cNvPr>
          <p:cNvSpPr/>
          <p:nvPr/>
        </p:nvSpPr>
        <p:spPr>
          <a:xfrm>
            <a:off x="6617917" y="229643"/>
            <a:ext cx="5292246" cy="6346520"/>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2" name="Naslov 1">
            <a:extLst>
              <a:ext uri="{FF2B5EF4-FFF2-40B4-BE49-F238E27FC236}">
                <a16:creationId xmlns:a16="http://schemas.microsoft.com/office/drawing/2014/main" id="{DFE63B6C-86F4-E775-9C45-8CF9F80D060E}"/>
              </a:ext>
            </a:extLst>
          </p:cNvPr>
          <p:cNvSpPr>
            <a:spLocks noGrp="1"/>
          </p:cNvSpPr>
          <p:nvPr>
            <p:ph type="title"/>
          </p:nvPr>
        </p:nvSpPr>
        <p:spPr>
          <a:xfrm>
            <a:off x="161795" y="232775"/>
            <a:ext cx="4516786" cy="712385"/>
          </a:xfrm>
        </p:spPr>
        <p:txBody>
          <a:bodyPr>
            <a:normAutofit fontScale="90000"/>
          </a:bodyPr>
          <a:lstStyle/>
          <a:p>
            <a:r>
              <a:rPr lang="hr-HR" dirty="0"/>
              <a:t>Rimljani i </a:t>
            </a:r>
            <a:r>
              <a:rPr lang="hr-HR" dirty="0" err="1"/>
              <a:t>iliri</a:t>
            </a:r>
            <a:r>
              <a:rPr lang="hr-HR" dirty="0"/>
              <a:t> u </a:t>
            </a:r>
            <a:r>
              <a:rPr lang="hr-HR" dirty="0" err="1"/>
              <a:t>vranduku</a:t>
            </a:r>
            <a:endParaRPr lang="hr-HR" dirty="0"/>
          </a:p>
        </p:txBody>
      </p:sp>
      <p:sp>
        <p:nvSpPr>
          <p:cNvPr id="4" name="Rezervirano mjesto teksta 3">
            <a:extLst>
              <a:ext uri="{FF2B5EF4-FFF2-40B4-BE49-F238E27FC236}">
                <a16:creationId xmlns:a16="http://schemas.microsoft.com/office/drawing/2014/main" id="{4AA786BA-9588-79EC-A7D6-660DA4053173}"/>
              </a:ext>
            </a:extLst>
          </p:cNvPr>
          <p:cNvSpPr>
            <a:spLocks noGrp="1"/>
          </p:cNvSpPr>
          <p:nvPr>
            <p:ph type="body" sz="half" idx="2"/>
          </p:nvPr>
        </p:nvSpPr>
        <p:spPr>
          <a:xfrm>
            <a:off x="161794" y="1470410"/>
            <a:ext cx="6239113" cy="4962248"/>
          </a:xfrm>
        </p:spPr>
        <p:txBody>
          <a:bodyPr vert="horz" lIns="91440" tIns="45720" rIns="91440" bIns="45720" rtlCol="0" anchor="t">
            <a:normAutofit/>
          </a:bodyPr>
          <a:lstStyle/>
          <a:p>
            <a:r>
              <a:rPr lang="hr-HR" dirty="0"/>
              <a:t>Gdje ima historije, tu postoje i legende.</a:t>
            </a:r>
            <a:endParaRPr lang="sr-Latn-RS"/>
          </a:p>
          <a:p>
            <a:r>
              <a:rPr lang="hr-HR" dirty="0"/>
              <a:t>Mnogi tvrde da se mitski ilirski grad </a:t>
            </a:r>
            <a:r>
              <a:rPr lang="hr-HR" dirty="0" err="1"/>
              <a:t>Arduba</a:t>
            </a:r>
            <a:r>
              <a:rPr lang="hr-HR" dirty="0"/>
              <a:t> </a:t>
            </a:r>
            <a:r>
              <a:rPr lang="hr-HR" dirty="0" err="1"/>
              <a:t>uprvo</a:t>
            </a:r>
            <a:r>
              <a:rPr lang="hr-HR" dirty="0"/>
              <a:t> nalazio na lokaciji današnjeg </a:t>
            </a:r>
            <a:r>
              <a:rPr lang="hr-HR" dirty="0" err="1"/>
              <a:t>Vranduka</a:t>
            </a:r>
            <a:r>
              <a:rPr lang="hr-HR" dirty="0"/>
              <a:t>.</a:t>
            </a:r>
            <a:r>
              <a:rPr lang="hr-HR" sz="1800" dirty="0"/>
              <a:t> </a:t>
            </a:r>
            <a:endParaRPr lang="hr-HR" sz="1800" dirty="0">
              <a:ea typeface="+mn-lt"/>
              <a:cs typeface="+mn-lt"/>
            </a:endParaRPr>
          </a:p>
          <a:p>
            <a:r>
              <a:rPr lang="hr-HR" dirty="0" err="1">
                <a:ea typeface="+mn-lt"/>
                <a:cs typeface="+mn-lt"/>
              </a:rPr>
              <a:t>Arduba</a:t>
            </a:r>
            <a:r>
              <a:rPr lang="hr-HR" dirty="0">
                <a:ea typeface="+mn-lt"/>
                <a:cs typeface="+mn-lt"/>
              </a:rPr>
              <a:t> se nalazila na goloj stijeni , na malom komadu tla, a oko nje je tekla brza rijeka. </a:t>
            </a:r>
            <a:endParaRPr lang="hr-HR"/>
          </a:p>
          <a:p>
            <a:r>
              <a:rPr lang="hr-HR" dirty="0">
                <a:ea typeface="+mn-lt"/>
                <a:cs typeface="+mn-lt"/>
              </a:rPr>
              <a:t>U </a:t>
            </a:r>
            <a:r>
              <a:rPr lang="hr-HR" dirty="0" err="1">
                <a:ea typeface="+mn-lt"/>
                <a:cs typeface="+mn-lt"/>
              </a:rPr>
              <a:t>Ardubi</a:t>
            </a:r>
            <a:r>
              <a:rPr lang="hr-HR" dirty="0">
                <a:ea typeface="+mn-lt"/>
                <a:cs typeface="+mn-lt"/>
              </a:rPr>
              <a:t> su </a:t>
            </a:r>
            <a:r>
              <a:rPr lang="hr-HR" dirty="0" err="1">
                <a:ea typeface="+mn-lt"/>
                <a:cs typeface="+mn-lt"/>
              </a:rPr>
              <a:t>Dezidijati</a:t>
            </a:r>
            <a:r>
              <a:rPr lang="hr-HR" dirty="0">
                <a:ea typeface="+mn-lt"/>
                <a:cs typeface="+mn-lt"/>
              </a:rPr>
              <a:t> pružili 9. godine posljednji otpor rimskom vojskovođi </a:t>
            </a:r>
            <a:r>
              <a:rPr lang="hr-HR" dirty="0" err="1">
                <a:ea typeface="+mn-lt"/>
                <a:cs typeface="+mn-lt"/>
              </a:rPr>
              <a:t>Germaniku</a:t>
            </a:r>
            <a:r>
              <a:rPr lang="hr-HR" dirty="0">
                <a:ea typeface="+mn-lt"/>
                <a:cs typeface="+mn-lt"/>
              </a:rPr>
              <a:t> u </a:t>
            </a:r>
            <a:r>
              <a:rPr lang="hr-HR" dirty="0" err="1">
                <a:ea typeface="+mn-lt"/>
                <a:cs typeface="+mn-lt"/>
              </a:rPr>
              <a:t>Batonskom</a:t>
            </a:r>
            <a:r>
              <a:rPr lang="hr-HR" dirty="0">
                <a:ea typeface="+mn-lt"/>
                <a:cs typeface="+mn-lt"/>
              </a:rPr>
              <a:t> ratu.</a:t>
            </a:r>
          </a:p>
          <a:p>
            <a:r>
              <a:rPr lang="hr-HR" dirty="0"/>
              <a:t>Tvrdi se da su žene, koje nisu željele postati robinje, s djecom u naručju skakale sa zidina tvrđave u rijeku, nakon čega je i sama </a:t>
            </a:r>
            <a:r>
              <a:rPr lang="hr-HR" dirty="0" err="1"/>
              <a:t>Arduba</a:t>
            </a:r>
            <a:r>
              <a:rPr lang="hr-HR" dirty="0"/>
              <a:t> prestala pružati otpor.</a:t>
            </a:r>
          </a:p>
          <a:p>
            <a:r>
              <a:rPr lang="hr-HR" dirty="0">
                <a:ea typeface="+mn-lt"/>
                <a:cs typeface="+mn-lt"/>
              </a:rPr>
              <a:t>Kada je čuo za pad </a:t>
            </a:r>
            <a:r>
              <a:rPr lang="hr-HR" dirty="0" err="1">
                <a:ea typeface="+mn-lt"/>
                <a:cs typeface="+mn-lt"/>
              </a:rPr>
              <a:t>Ardube</a:t>
            </a:r>
            <a:r>
              <a:rPr lang="hr-HR" dirty="0">
                <a:ea typeface="+mn-lt"/>
                <a:cs typeface="+mn-lt"/>
              </a:rPr>
              <a:t>, i sam </a:t>
            </a:r>
            <a:r>
              <a:rPr lang="hr-HR" dirty="0" err="1">
                <a:ea typeface="+mn-lt"/>
                <a:cs typeface="+mn-lt"/>
              </a:rPr>
              <a:t>Baton</a:t>
            </a:r>
            <a:r>
              <a:rPr lang="hr-HR" dirty="0">
                <a:ea typeface="+mn-lt"/>
                <a:cs typeface="+mn-lt"/>
              </a:rPr>
              <a:t> sa svojim vojnicima u </a:t>
            </a:r>
            <a:r>
              <a:rPr lang="hr-HR" dirty="0" err="1">
                <a:ea typeface="+mn-lt"/>
                <a:cs typeface="+mn-lt"/>
              </a:rPr>
              <a:t>Andetriju</a:t>
            </a:r>
            <a:r>
              <a:rPr lang="hr-HR" dirty="0">
                <a:ea typeface="+mn-lt"/>
                <a:cs typeface="+mn-lt"/>
              </a:rPr>
              <a:t> se predao Tiberiju, vođi rimskih jedinica.</a:t>
            </a:r>
            <a:endParaRPr lang="hr-HR"/>
          </a:p>
        </p:txBody>
      </p:sp>
      <p:pic>
        <p:nvPicPr>
          <p:cNvPr id="6" name="Slika 5">
            <a:extLst>
              <a:ext uri="{FF2B5EF4-FFF2-40B4-BE49-F238E27FC236}">
                <a16:creationId xmlns:a16="http://schemas.microsoft.com/office/drawing/2014/main" id="{49EF581E-5965-88A4-46E3-6C11A54EC87F}"/>
              </a:ext>
            </a:extLst>
          </p:cNvPr>
          <p:cNvPicPr>
            <a:picLocks noChangeAspect="1"/>
          </p:cNvPicPr>
          <p:nvPr/>
        </p:nvPicPr>
        <p:blipFill>
          <a:blip r:embed="rId2"/>
          <a:stretch>
            <a:fillRect/>
          </a:stretch>
        </p:blipFill>
        <p:spPr>
          <a:xfrm>
            <a:off x="6854544" y="590746"/>
            <a:ext cx="4816649" cy="27120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8" name="Ravni poveznik sa strelicom 7">
            <a:extLst>
              <a:ext uri="{FF2B5EF4-FFF2-40B4-BE49-F238E27FC236}">
                <a16:creationId xmlns:a16="http://schemas.microsoft.com/office/drawing/2014/main" id="{53AE6ED3-4F8E-DF4C-51EF-DE3833EA7957}"/>
              </a:ext>
            </a:extLst>
          </p:cNvPr>
          <p:cNvCxnSpPr/>
          <p:nvPr/>
        </p:nvCxnSpPr>
        <p:spPr>
          <a:xfrm flipV="1">
            <a:off x="158664" y="1026090"/>
            <a:ext cx="3325660" cy="14616"/>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Slika 8" descr="Slika na kojoj se prikazuje vanjski, planina, drvo, Fotografija iz zraka&#10;&#10;Opis je automatski generiran">
            <a:extLst>
              <a:ext uri="{FF2B5EF4-FFF2-40B4-BE49-F238E27FC236}">
                <a16:creationId xmlns:a16="http://schemas.microsoft.com/office/drawing/2014/main" id="{8BA16C49-94C2-15D9-7E0C-4448981CF242}"/>
              </a:ext>
            </a:extLst>
          </p:cNvPr>
          <p:cNvPicPr>
            <a:picLocks noChangeAspect="1"/>
          </p:cNvPicPr>
          <p:nvPr/>
        </p:nvPicPr>
        <p:blipFill>
          <a:blip r:embed="rId3"/>
          <a:stretch>
            <a:fillRect/>
          </a:stretch>
        </p:blipFill>
        <p:spPr>
          <a:xfrm>
            <a:off x="6853303" y="3431999"/>
            <a:ext cx="4821477" cy="2770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34876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40AA0B2-E2F3-946F-F368-0DA1C76B11A3}"/>
              </a:ext>
            </a:extLst>
          </p:cNvPr>
          <p:cNvSpPr>
            <a:spLocks noGrp="1"/>
          </p:cNvSpPr>
          <p:nvPr>
            <p:ph type="title"/>
          </p:nvPr>
        </p:nvSpPr>
        <p:spPr>
          <a:xfrm>
            <a:off x="0" y="-2628"/>
            <a:ext cx="3485548" cy="927090"/>
          </a:xfrm>
        </p:spPr>
        <p:style>
          <a:lnRef idx="0">
            <a:schemeClr val="dk1"/>
          </a:lnRef>
          <a:fillRef idx="3">
            <a:schemeClr val="dk1"/>
          </a:fillRef>
          <a:effectRef idx="3">
            <a:schemeClr val="dk1"/>
          </a:effectRef>
          <a:fontRef idx="minor">
            <a:schemeClr val="lt1"/>
          </a:fontRef>
        </p:style>
        <p:txBody>
          <a:bodyPr>
            <a:normAutofit fontScale="90000"/>
          </a:bodyPr>
          <a:lstStyle/>
          <a:p>
            <a:r>
              <a:rPr lang="hr-HR" dirty="0"/>
              <a:t>15. Stoljeće i razvoj trgovine</a:t>
            </a:r>
          </a:p>
        </p:txBody>
      </p:sp>
      <p:sp>
        <p:nvSpPr>
          <p:cNvPr id="4" name="Rezervirano mjesto teksta 3">
            <a:extLst>
              <a:ext uri="{FF2B5EF4-FFF2-40B4-BE49-F238E27FC236}">
                <a16:creationId xmlns:a16="http://schemas.microsoft.com/office/drawing/2014/main" id="{A9CDD8C8-EDF3-9FCE-B7CC-55D86FC85099}"/>
              </a:ext>
            </a:extLst>
          </p:cNvPr>
          <p:cNvSpPr>
            <a:spLocks noGrp="1"/>
          </p:cNvSpPr>
          <p:nvPr>
            <p:ph type="body" sz="half" idx="2"/>
          </p:nvPr>
        </p:nvSpPr>
        <p:spPr>
          <a:xfrm>
            <a:off x="315311" y="1179395"/>
            <a:ext cx="11565374" cy="1352559"/>
          </a:xfrm>
        </p:spPr>
        <p:txBody>
          <a:bodyPr vert="horz" lIns="91440" tIns="45720" rIns="91440" bIns="45720" rtlCol="0" anchor="t">
            <a:normAutofit fontScale="85000" lnSpcReduction="10000"/>
          </a:bodyPr>
          <a:lstStyle/>
          <a:p>
            <a:r>
              <a:rPr lang="hr-HR" sz="2000" dirty="0">
                <a:latin typeface="Georgia Pro Light"/>
                <a:ea typeface="Verdana"/>
                <a:cs typeface="Verdana"/>
              </a:rPr>
              <a:t>Veće trgovačko–zanatsko naselje izvan bedema je nastalo u selu </a:t>
            </a:r>
            <a:r>
              <a:rPr lang="hr-HR" sz="2000" err="1">
                <a:latin typeface="Georgia Pro Light"/>
                <a:ea typeface="Verdana"/>
                <a:cs typeface="Verdana"/>
              </a:rPr>
              <a:t>Varošištu</a:t>
            </a:r>
            <a:r>
              <a:rPr lang="hr-HR" sz="2000" dirty="0">
                <a:latin typeface="Georgia Pro Light"/>
                <a:ea typeface="Verdana"/>
                <a:cs typeface="Verdana"/>
              </a:rPr>
              <a:t> oko 2,5 km udaljeno od utvrđenja u </a:t>
            </a:r>
            <a:r>
              <a:rPr lang="hr-HR" sz="2000" err="1">
                <a:latin typeface="Georgia Pro Light"/>
                <a:ea typeface="Verdana"/>
                <a:cs typeface="Verdana"/>
              </a:rPr>
              <a:t>Vranduku</a:t>
            </a:r>
            <a:r>
              <a:rPr lang="hr-HR" sz="2000" dirty="0">
                <a:latin typeface="Georgia Pro Light"/>
                <a:ea typeface="Verdana"/>
                <a:cs typeface="Verdana"/>
              </a:rPr>
              <a:t>.</a:t>
            </a:r>
          </a:p>
          <a:p>
            <a:r>
              <a:rPr lang="hr-HR" sz="2000" dirty="0">
                <a:latin typeface="Georgia Pro Light"/>
                <a:ea typeface="Verdana"/>
              </a:rPr>
              <a:t>Ono što je zanimljivo jesu ostaci crkve sv. Marije koju su franjevci sagradili sredinom 15. stoljeća, prema kojoj su i od koje  vodili razni putevi korišteni i u svrhu trgovine.</a:t>
            </a:r>
          </a:p>
        </p:txBody>
      </p:sp>
      <p:pic>
        <p:nvPicPr>
          <p:cNvPr id="6" name="Slika 5" descr="Slika na kojoj se prikazuje tekst, dijagram, crta, Plan&#10;&#10;Opis je automatski generiran">
            <a:extLst>
              <a:ext uri="{FF2B5EF4-FFF2-40B4-BE49-F238E27FC236}">
                <a16:creationId xmlns:a16="http://schemas.microsoft.com/office/drawing/2014/main" id="{B37579A4-9691-AB22-71E7-5E3398DF29A7}"/>
              </a:ext>
            </a:extLst>
          </p:cNvPr>
          <p:cNvPicPr>
            <a:picLocks noChangeAspect="1"/>
          </p:cNvPicPr>
          <p:nvPr/>
        </p:nvPicPr>
        <p:blipFill>
          <a:blip r:embed="rId2"/>
          <a:stretch>
            <a:fillRect/>
          </a:stretch>
        </p:blipFill>
        <p:spPr>
          <a:xfrm>
            <a:off x="6268528" y="3018810"/>
            <a:ext cx="5607170" cy="3292294"/>
          </a:xfrm>
          <a:prstGeom prst="rect">
            <a:avLst/>
          </a:prstGeom>
          <a:ln w="28575">
            <a:solidFill>
              <a:schemeClr val="tx1">
                <a:lumMod val="50000"/>
              </a:schemeClr>
            </a:solidFill>
            <a:prstDash val="dash"/>
          </a:ln>
        </p:spPr>
      </p:pic>
      <p:pic>
        <p:nvPicPr>
          <p:cNvPr id="8" name="Slika 7" descr="Slika na kojoj se prikazuje karta, Fotografija iz zraka, ptičja perspektiva, snimka zaslona&#10;&#10;Opis je automatski generiran">
            <a:extLst>
              <a:ext uri="{FF2B5EF4-FFF2-40B4-BE49-F238E27FC236}">
                <a16:creationId xmlns:a16="http://schemas.microsoft.com/office/drawing/2014/main" id="{97344908-5CAE-C57F-71E3-248D36234DFA}"/>
              </a:ext>
            </a:extLst>
          </p:cNvPr>
          <p:cNvPicPr>
            <a:picLocks noChangeAspect="1"/>
          </p:cNvPicPr>
          <p:nvPr/>
        </p:nvPicPr>
        <p:blipFill rotWithShape="1">
          <a:blip r:embed="rId3"/>
          <a:srcRect r="27107" b="467"/>
          <a:stretch/>
        </p:blipFill>
        <p:spPr>
          <a:xfrm>
            <a:off x="450902" y="3016783"/>
            <a:ext cx="5198340" cy="3295613"/>
          </a:xfrm>
          <a:prstGeom prst="rect">
            <a:avLst/>
          </a:prstGeom>
          <a:ln w="28575">
            <a:solidFill>
              <a:schemeClr val="tx1">
                <a:lumMod val="50000"/>
              </a:schemeClr>
            </a:solidFill>
            <a:prstDash val="dash"/>
          </a:ln>
          <a:effectLst>
            <a:outerShdw blurRad="190500" algn="tl" rotWithShape="0">
              <a:srgbClr val="000000">
                <a:alpha val="70000"/>
              </a:srgbClr>
            </a:outerShdw>
          </a:effectLst>
        </p:spPr>
      </p:pic>
    </p:spTree>
    <p:extLst>
      <p:ext uri="{BB962C8B-B14F-4D97-AF65-F5344CB8AC3E}">
        <p14:creationId xmlns:p14="http://schemas.microsoft.com/office/powerpoint/2010/main" val="149645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FC49E58-585A-CCD7-396D-7A91C50681D3}"/>
              </a:ext>
            </a:extLst>
          </p:cNvPr>
          <p:cNvSpPr>
            <a:spLocks noGrp="1"/>
          </p:cNvSpPr>
          <p:nvPr>
            <p:ph type="title"/>
          </p:nvPr>
        </p:nvSpPr>
        <p:spPr>
          <a:xfrm>
            <a:off x="1167123" y="4209969"/>
            <a:ext cx="5060255" cy="1505414"/>
          </a:xfrm>
        </p:spPr>
        <p:txBody>
          <a:bodyPr>
            <a:normAutofit/>
          </a:bodyPr>
          <a:lstStyle/>
          <a:p>
            <a:r>
              <a:rPr lang="hr-HR" sz="2800" dirty="0"/>
              <a:t>Trgovci u okolini </a:t>
            </a:r>
            <a:r>
              <a:rPr lang="hr-HR" sz="2800" dirty="0" err="1"/>
              <a:t>Vranduka</a:t>
            </a:r>
            <a:r>
              <a:rPr lang="hr-HR" dirty="0"/>
              <a:t> </a:t>
            </a:r>
          </a:p>
        </p:txBody>
      </p:sp>
      <p:sp>
        <p:nvSpPr>
          <p:cNvPr id="7" name="Dijagram toka: Dokument 6">
            <a:extLst>
              <a:ext uri="{FF2B5EF4-FFF2-40B4-BE49-F238E27FC236}">
                <a16:creationId xmlns:a16="http://schemas.microsoft.com/office/drawing/2014/main" id="{20013050-F03A-A1C4-D58A-908D3D50E30D}"/>
              </a:ext>
            </a:extLst>
          </p:cNvPr>
          <p:cNvSpPr/>
          <p:nvPr/>
        </p:nvSpPr>
        <p:spPr>
          <a:xfrm>
            <a:off x="0" y="-1"/>
            <a:ext cx="2391103" cy="4374931"/>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hr-HR"/>
          </a:p>
        </p:txBody>
      </p:sp>
      <p:pic>
        <p:nvPicPr>
          <p:cNvPr id="5" name="Rezervirano mjesto sadržaja 4" descr="Slika na kojoj se prikazuje tekst, vanjski, snimka zaslona, tlo&#10;&#10;Opis je automatski generiran">
            <a:extLst>
              <a:ext uri="{FF2B5EF4-FFF2-40B4-BE49-F238E27FC236}">
                <a16:creationId xmlns:a16="http://schemas.microsoft.com/office/drawing/2014/main" id="{3D56917D-509F-569C-8B0B-FF23C4AC404A}"/>
              </a:ext>
            </a:extLst>
          </p:cNvPr>
          <p:cNvPicPr>
            <a:picLocks noGrp="1" noChangeAspect="1"/>
          </p:cNvPicPr>
          <p:nvPr>
            <p:ph sz="half" idx="1"/>
          </p:nvPr>
        </p:nvPicPr>
        <p:blipFill rotWithShape="1">
          <a:blip r:embed="rId2"/>
          <a:srcRect l="431" t="1538" r="26509" b="8846"/>
          <a:stretch/>
        </p:blipFill>
        <p:spPr>
          <a:xfrm>
            <a:off x="2386352" y="951"/>
            <a:ext cx="5110630" cy="3504505"/>
          </a:xfrm>
          <a:prstGeom prst="rect">
            <a:avLst/>
          </a:prstGeom>
          <a:ln>
            <a:noFill/>
          </a:ln>
          <a:effectLst>
            <a:outerShdw blurRad="292100" dist="139700" dir="2700000" algn="tl" rotWithShape="0">
              <a:srgbClr val="333333">
                <a:alpha val="65000"/>
              </a:srgbClr>
            </a:outerShdw>
          </a:effectLst>
        </p:spPr>
      </p:pic>
      <p:sp>
        <p:nvSpPr>
          <p:cNvPr id="8" name="Dijagram toka: Dokument 7">
            <a:extLst>
              <a:ext uri="{FF2B5EF4-FFF2-40B4-BE49-F238E27FC236}">
                <a16:creationId xmlns:a16="http://schemas.microsoft.com/office/drawing/2014/main" id="{A443E277-0930-38FB-FE84-A3A1B3194B69}"/>
              </a:ext>
            </a:extLst>
          </p:cNvPr>
          <p:cNvSpPr/>
          <p:nvPr/>
        </p:nvSpPr>
        <p:spPr>
          <a:xfrm flipV="1">
            <a:off x="9682655" y="3034861"/>
            <a:ext cx="2509344" cy="3823138"/>
          </a:xfrm>
          <a:prstGeom prst="flowChartDocument">
            <a:avLst/>
          </a:prstGeom>
          <a:solidFill>
            <a:schemeClr val="bg1">
              <a:lumMod val="65000"/>
              <a:lumOff val="35000"/>
            </a:schemeClr>
          </a:solidFill>
          <a:ln>
            <a:solidFill>
              <a:schemeClr val="bg1">
                <a:lumMod val="65000"/>
                <a:lumOff val="3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hr-HR"/>
          </a:p>
        </p:txBody>
      </p:sp>
      <p:pic>
        <p:nvPicPr>
          <p:cNvPr id="6" name="Rezervirano mjesto sadržaja 5" descr="Slika na kojoj se prikazuje tekst, snimka zaslona, osoba, vanjski&#10;&#10;Opis je automatski generiran">
            <a:extLst>
              <a:ext uri="{FF2B5EF4-FFF2-40B4-BE49-F238E27FC236}">
                <a16:creationId xmlns:a16="http://schemas.microsoft.com/office/drawing/2014/main" id="{98AFA741-CFDD-EF6D-8D83-7FAE79F61308}"/>
              </a:ext>
            </a:extLst>
          </p:cNvPr>
          <p:cNvPicPr>
            <a:picLocks noGrp="1" noChangeAspect="1"/>
          </p:cNvPicPr>
          <p:nvPr>
            <p:ph sz="half" idx="2"/>
          </p:nvPr>
        </p:nvPicPr>
        <p:blipFill rotWithShape="1">
          <a:blip r:embed="rId3"/>
          <a:srcRect t="32296" r="51887" b="6222"/>
          <a:stretch/>
        </p:blipFill>
        <p:spPr>
          <a:xfrm>
            <a:off x="7677304" y="2409079"/>
            <a:ext cx="4312469" cy="35959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2770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Freeform: Shape 10">
            <a:extLst>
              <a:ext uri="{FF2B5EF4-FFF2-40B4-BE49-F238E27FC236}">
                <a16:creationId xmlns:a16="http://schemas.microsoft.com/office/drawing/2014/main" id="{91C2F78B-DEE8-4195-A196-DFC51BDADF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12">
            <a:extLst>
              <a:ext uri="{FF2B5EF4-FFF2-40B4-BE49-F238E27FC236}">
                <a16:creationId xmlns:a16="http://schemas.microsoft.com/office/drawing/2014/main" id="{A1D79D08-4BE8-4799-BE09-5078DFEE22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38" name="Straight Connector 14">
            <a:extLst>
              <a:ext uri="{FF2B5EF4-FFF2-40B4-BE49-F238E27FC236}">
                <a16:creationId xmlns:a16="http://schemas.microsoft.com/office/drawing/2014/main" id="{C95D65A1-16CB-407F-993F-2A6D59BCC0C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39" name="Rectangle 16">
            <a:extLst>
              <a:ext uri="{FF2B5EF4-FFF2-40B4-BE49-F238E27FC236}">
                <a16:creationId xmlns:a16="http://schemas.microsoft.com/office/drawing/2014/main" id="{685B57F6-59DE-4274-A37C-F47FE4E42E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123F5999-62BB-72E9-D811-09B2E08B9C6B}"/>
              </a:ext>
            </a:extLst>
          </p:cNvPr>
          <p:cNvSpPr>
            <a:spLocks noGrp="1"/>
          </p:cNvSpPr>
          <p:nvPr>
            <p:ph type="title"/>
          </p:nvPr>
        </p:nvSpPr>
        <p:spPr>
          <a:xfrm>
            <a:off x="109603" y="685047"/>
            <a:ext cx="4810946" cy="525830"/>
          </a:xfrm>
        </p:spPr>
        <p:txBody>
          <a:bodyPr vert="horz" lIns="91440" tIns="45720" rIns="91440" bIns="45720" rtlCol="0" anchor="ctr">
            <a:normAutofit fontScale="90000"/>
          </a:bodyPr>
          <a:lstStyle/>
          <a:p>
            <a:pPr>
              <a:lnSpc>
                <a:spcPct val="100000"/>
              </a:lnSpc>
            </a:pPr>
            <a:r>
              <a:rPr lang="en-US" sz="4000" kern="1200" dirty="0" err="1">
                <a:solidFill>
                  <a:schemeClr val="tx1"/>
                </a:solidFill>
                <a:latin typeface="+mj-lt"/>
                <a:ea typeface="+mj-ea"/>
                <a:cs typeface="+mj-cs"/>
              </a:rPr>
              <a:t>Ostavštine</a:t>
            </a:r>
            <a:r>
              <a:rPr lang="en-US" sz="4000" kern="1200" dirty="0">
                <a:solidFill>
                  <a:schemeClr val="tx1"/>
                </a:solidFill>
                <a:latin typeface="+mj-lt"/>
                <a:ea typeface="+mj-ea"/>
                <a:cs typeface="+mj-cs"/>
              </a:rPr>
              <a:t> </a:t>
            </a:r>
            <a:r>
              <a:rPr lang="en-US" sz="4000" kern="1200" dirty="0" err="1">
                <a:solidFill>
                  <a:schemeClr val="tx1"/>
                </a:solidFill>
                <a:latin typeface="+mj-lt"/>
                <a:ea typeface="+mj-ea"/>
                <a:cs typeface="+mj-cs"/>
              </a:rPr>
              <a:t>iz</a:t>
            </a:r>
            <a:r>
              <a:rPr lang="en-US" sz="4000" kern="1200" dirty="0">
                <a:solidFill>
                  <a:schemeClr val="tx1"/>
                </a:solidFill>
                <a:latin typeface="+mj-lt"/>
                <a:ea typeface="+mj-ea"/>
                <a:cs typeface="+mj-cs"/>
              </a:rPr>
              <a:t> </a:t>
            </a:r>
            <a:r>
              <a:rPr lang="en-US" sz="4000" kern="1200" dirty="0" err="1">
                <a:solidFill>
                  <a:schemeClr val="tx1"/>
                </a:solidFill>
                <a:latin typeface="+mj-lt"/>
                <a:ea typeface="+mj-ea"/>
                <a:cs typeface="+mj-cs"/>
              </a:rPr>
              <a:t>osmanskog</a:t>
            </a:r>
            <a:r>
              <a:rPr lang="en-US" sz="4000" kern="1200" dirty="0">
                <a:solidFill>
                  <a:schemeClr val="tx1"/>
                </a:solidFill>
                <a:latin typeface="+mj-lt"/>
                <a:ea typeface="+mj-ea"/>
                <a:cs typeface="+mj-cs"/>
              </a:rPr>
              <a:t> </a:t>
            </a:r>
            <a:r>
              <a:rPr lang="en-US" sz="4000" kern="1200" dirty="0" err="1">
                <a:solidFill>
                  <a:schemeClr val="tx1"/>
                </a:solidFill>
                <a:latin typeface="+mj-lt"/>
                <a:ea typeface="+mj-ea"/>
                <a:cs typeface="+mj-cs"/>
              </a:rPr>
              <a:t>perioda</a:t>
            </a:r>
            <a:endParaRPr lang="en-US" sz="4000" kern="1200" dirty="0">
              <a:solidFill>
                <a:schemeClr val="tx1"/>
              </a:solidFill>
              <a:latin typeface="+mj-lt"/>
              <a:ea typeface="+mj-ea"/>
              <a:cs typeface="+mj-cs"/>
            </a:endParaRPr>
          </a:p>
        </p:txBody>
      </p:sp>
      <p:sp>
        <p:nvSpPr>
          <p:cNvPr id="4" name="Rezervirano mjesto teksta 3">
            <a:extLst>
              <a:ext uri="{FF2B5EF4-FFF2-40B4-BE49-F238E27FC236}">
                <a16:creationId xmlns:a16="http://schemas.microsoft.com/office/drawing/2014/main" id="{46CDF490-D285-153D-3515-5924157D95B8}"/>
              </a:ext>
            </a:extLst>
          </p:cNvPr>
          <p:cNvSpPr>
            <a:spLocks noGrp="1"/>
          </p:cNvSpPr>
          <p:nvPr>
            <p:ph type="body" sz="half" idx="2"/>
          </p:nvPr>
        </p:nvSpPr>
        <p:spPr>
          <a:xfrm>
            <a:off x="103124" y="2114082"/>
            <a:ext cx="6805869" cy="2838090"/>
          </a:xfrm>
        </p:spPr>
        <p:txBody>
          <a:bodyPr vert="horz" lIns="91440" tIns="45720" rIns="91440" bIns="45720" rtlCol="0" anchor="t">
            <a:noAutofit/>
          </a:bodyPr>
          <a:lstStyle/>
          <a:p>
            <a:r>
              <a:rPr lang="en-US" sz="2000" dirty="0"/>
              <a:t>Turbe </a:t>
            </a:r>
            <a:r>
              <a:rPr lang="en-US" sz="2000" dirty="0" err="1"/>
              <a:t>koje</a:t>
            </a:r>
            <a:r>
              <a:rPr lang="en-US" sz="2000" dirty="0"/>
              <a:t> se </a:t>
            </a:r>
            <a:r>
              <a:rPr lang="en-US" sz="2000" dirty="0" err="1"/>
              <a:t>nalazi</a:t>
            </a:r>
            <a:r>
              <a:rPr lang="en-US" sz="2000" dirty="0"/>
              <a:t> </a:t>
            </a:r>
            <a:r>
              <a:rPr lang="en-US" sz="2000" dirty="0" err="1"/>
              <a:t>nadomak</a:t>
            </a:r>
            <a:r>
              <a:rPr lang="en-US" sz="2000" dirty="0"/>
              <a:t> </a:t>
            </a:r>
            <a:r>
              <a:rPr lang="en-US" sz="2000" dirty="0" err="1"/>
              <a:t>Vranduka</a:t>
            </a:r>
            <a:r>
              <a:rPr lang="en-US" sz="2000" dirty="0"/>
              <a:t> </a:t>
            </a:r>
            <a:r>
              <a:rPr lang="en-US" sz="2000" dirty="0" err="1"/>
              <a:t>potiče</a:t>
            </a:r>
            <a:r>
              <a:rPr lang="en-US" sz="2000" dirty="0"/>
              <a:t> </a:t>
            </a:r>
            <a:r>
              <a:rPr lang="en-US" sz="2000" dirty="0" err="1"/>
              <a:t>iz</a:t>
            </a:r>
            <a:r>
              <a:rPr lang="en-US" sz="2000" dirty="0"/>
              <a:t> </a:t>
            </a:r>
            <a:r>
              <a:rPr lang="en-US" sz="2000" dirty="0" err="1"/>
              <a:t>osmanskog</a:t>
            </a:r>
            <a:r>
              <a:rPr lang="en-US" sz="2000" dirty="0"/>
              <a:t> </a:t>
            </a:r>
            <a:r>
              <a:rPr lang="en-US" sz="2000" dirty="0" err="1"/>
              <a:t>perioda</a:t>
            </a:r>
            <a:r>
              <a:rPr lang="en-US" sz="2000" dirty="0"/>
              <a:t>, a </a:t>
            </a:r>
            <a:r>
              <a:rPr lang="en-US" sz="2000" dirty="0" err="1"/>
              <a:t>postoje</a:t>
            </a:r>
            <a:r>
              <a:rPr lang="en-US" sz="2000" dirty="0"/>
              <a:t> </a:t>
            </a:r>
            <a:r>
              <a:rPr lang="en-US" sz="2000" dirty="0" err="1"/>
              <a:t>dvije</a:t>
            </a:r>
            <a:r>
              <a:rPr lang="en-US" sz="2000" dirty="0"/>
              <a:t> </a:t>
            </a:r>
            <a:r>
              <a:rPr lang="en-US" sz="2000" dirty="0" err="1"/>
              <a:t>legende</a:t>
            </a:r>
            <a:r>
              <a:rPr lang="en-US" sz="2000" dirty="0"/>
              <a:t> </a:t>
            </a:r>
            <a:r>
              <a:rPr lang="en-US" sz="2000" dirty="0" err="1"/>
              <a:t>koje</a:t>
            </a:r>
            <a:r>
              <a:rPr lang="en-US" sz="2000" dirty="0"/>
              <a:t> </a:t>
            </a:r>
            <a:r>
              <a:rPr lang="en-US" sz="2000" dirty="0" err="1"/>
              <a:t>govore</a:t>
            </a:r>
            <a:r>
              <a:rPr lang="en-US" sz="2000" dirty="0"/>
              <a:t> o tome </a:t>
            </a:r>
            <a:r>
              <a:rPr lang="en-US" sz="2000" dirty="0" err="1"/>
              <a:t>kome</a:t>
            </a:r>
            <a:r>
              <a:rPr lang="en-US" sz="2000" dirty="0"/>
              <a:t> je ono </a:t>
            </a:r>
            <a:r>
              <a:rPr lang="en-US" sz="2000" dirty="0" err="1"/>
              <a:t>izgrađeno</a:t>
            </a:r>
            <a:r>
              <a:rPr lang="en-US" sz="2000" dirty="0"/>
              <a:t>.</a:t>
            </a:r>
          </a:p>
          <a:p>
            <a:r>
              <a:rPr lang="en-US" sz="2000" dirty="0"/>
              <a:t>Prva </a:t>
            </a:r>
            <a:r>
              <a:rPr lang="en-US" sz="2000" err="1"/>
              <a:t>kaže</a:t>
            </a:r>
            <a:r>
              <a:rPr lang="en-US" sz="2000" dirty="0"/>
              <a:t> da je </a:t>
            </a:r>
            <a:r>
              <a:rPr lang="en-US" sz="2000" err="1"/>
              <a:t>podignuto</a:t>
            </a:r>
            <a:r>
              <a:rPr lang="en-US" sz="2000" dirty="0"/>
              <a:t> </a:t>
            </a:r>
            <a:r>
              <a:rPr lang="en-US" sz="2000" err="1"/>
              <a:t>vojniku</a:t>
            </a:r>
            <a:r>
              <a:rPr lang="en-US" sz="2000" dirty="0"/>
              <a:t> koji je </a:t>
            </a:r>
            <a:r>
              <a:rPr lang="en-US" sz="2000" err="1"/>
              <a:t>poginuo</a:t>
            </a:r>
            <a:r>
              <a:rPr lang="en-US" sz="2000" dirty="0"/>
              <a:t> </a:t>
            </a:r>
            <a:r>
              <a:rPr lang="en-US" sz="2000" err="1"/>
              <a:t>braneći</a:t>
            </a:r>
            <a:r>
              <a:rPr lang="en-US" sz="2000" dirty="0"/>
              <a:t> </a:t>
            </a:r>
            <a:r>
              <a:rPr lang="en-US" sz="2000" err="1"/>
              <a:t>Vranduk</a:t>
            </a:r>
            <a:r>
              <a:rPr lang="en-US" sz="2000" dirty="0"/>
              <a:t> </a:t>
            </a:r>
            <a:r>
              <a:rPr lang="en-US" sz="2000" err="1"/>
              <a:t>od</a:t>
            </a:r>
            <a:r>
              <a:rPr lang="en-US" sz="2000" dirty="0"/>
              <a:t> </a:t>
            </a:r>
            <a:r>
              <a:rPr lang="en-US" sz="2000" err="1"/>
              <a:t>princa</a:t>
            </a:r>
            <a:r>
              <a:rPr lang="en-US" sz="2000" dirty="0"/>
              <a:t> Eugena </a:t>
            </a:r>
            <a:r>
              <a:rPr lang="en-US" sz="2000" err="1"/>
              <a:t>Savojskog</a:t>
            </a:r>
            <a:r>
              <a:rPr lang="en-US" sz="2000" dirty="0"/>
              <a:t>.</a:t>
            </a:r>
          </a:p>
          <a:p>
            <a:r>
              <a:rPr lang="en-US" sz="2000" dirty="0"/>
              <a:t>Princ Eugen </a:t>
            </a:r>
            <a:r>
              <a:rPr lang="en-US" sz="2000" err="1"/>
              <a:t>nije</a:t>
            </a:r>
            <a:r>
              <a:rPr lang="en-US" sz="2000" dirty="0"/>
              <a:t> </a:t>
            </a:r>
            <a:r>
              <a:rPr lang="en-US" sz="2000" err="1"/>
              <a:t>mogao</a:t>
            </a:r>
            <a:r>
              <a:rPr lang="en-US" sz="2000" dirty="0"/>
              <a:t> </a:t>
            </a:r>
            <a:r>
              <a:rPr lang="en-US" sz="2000" err="1"/>
              <a:t>probiti</a:t>
            </a:r>
            <a:r>
              <a:rPr lang="en-US" sz="2000" dirty="0"/>
              <a:t> </a:t>
            </a:r>
            <a:r>
              <a:rPr lang="en-US" sz="2000" err="1"/>
              <a:t>otpor</a:t>
            </a:r>
            <a:r>
              <a:rPr lang="en-US" sz="2000" dirty="0"/>
              <a:t> pa je </a:t>
            </a:r>
            <a:r>
              <a:rPr lang="en-US" sz="2000" err="1"/>
              <a:t>preko</a:t>
            </a:r>
            <a:r>
              <a:rPr lang="en-US" sz="2000" dirty="0"/>
              <a:t> </a:t>
            </a:r>
            <a:r>
              <a:rPr lang="en-US" sz="2000" err="1"/>
              <a:t>brda</a:t>
            </a:r>
            <a:r>
              <a:rPr lang="en-US" sz="2000" dirty="0"/>
              <a:t> </a:t>
            </a:r>
            <a:r>
              <a:rPr lang="en-US" sz="2000" err="1"/>
              <a:t>sa</a:t>
            </a:r>
            <a:r>
              <a:rPr lang="en-US" sz="2000" dirty="0"/>
              <a:t> </a:t>
            </a:r>
            <a:r>
              <a:rPr lang="en-US" sz="2000" err="1"/>
              <a:t>sjeverne</a:t>
            </a:r>
            <a:r>
              <a:rPr lang="en-US" sz="2000" dirty="0"/>
              <a:t> </a:t>
            </a:r>
            <a:r>
              <a:rPr lang="en-US" sz="2000" err="1"/>
              <a:t>strane</a:t>
            </a:r>
            <a:r>
              <a:rPr lang="en-US" sz="2000" dirty="0"/>
              <a:t> </a:t>
            </a:r>
            <a:r>
              <a:rPr lang="en-US" sz="2000" err="1"/>
              <a:t>Vranduka</a:t>
            </a:r>
            <a:r>
              <a:rPr lang="en-US" sz="2000" dirty="0"/>
              <a:t> </a:t>
            </a:r>
            <a:r>
              <a:rPr lang="en-US" sz="2000" err="1"/>
              <a:t>izgradio</a:t>
            </a:r>
            <a:r>
              <a:rPr lang="en-US" sz="2000" dirty="0"/>
              <a:t> put koji </a:t>
            </a:r>
            <a:r>
              <a:rPr lang="en-US" sz="2000" err="1"/>
              <a:t>narod</a:t>
            </a:r>
            <a:r>
              <a:rPr lang="en-US" sz="2000" dirty="0"/>
              <a:t> </a:t>
            </a:r>
            <a:r>
              <a:rPr lang="en-US" sz="2000" err="1"/>
              <a:t>naziva</a:t>
            </a:r>
            <a:r>
              <a:rPr lang="en-US" sz="2000" dirty="0"/>
              <a:t> </a:t>
            </a:r>
            <a:r>
              <a:rPr lang="en-US" sz="2000" err="1"/>
              <a:t>kameni</a:t>
            </a:r>
            <a:r>
              <a:rPr lang="en-US" sz="2000" dirty="0"/>
              <a:t> put.</a:t>
            </a:r>
          </a:p>
        </p:txBody>
      </p:sp>
      <p:pic>
        <p:nvPicPr>
          <p:cNvPr id="6" name="Slika 5" descr="Slika na kojoj se prikazuje vanjski, nebo, oblak, trava&#10;&#10;Opis je automatski generiran">
            <a:extLst>
              <a:ext uri="{FF2B5EF4-FFF2-40B4-BE49-F238E27FC236}">
                <a16:creationId xmlns:a16="http://schemas.microsoft.com/office/drawing/2014/main" id="{03194E67-9141-7687-539F-99F6891E8DA6}"/>
              </a:ext>
            </a:extLst>
          </p:cNvPr>
          <p:cNvPicPr>
            <a:picLocks noChangeAspect="1"/>
          </p:cNvPicPr>
          <p:nvPr/>
        </p:nvPicPr>
        <p:blipFill rotWithShape="1">
          <a:blip r:embed="rId2"/>
          <a:srcRect t="33962" r="-1" b="-1"/>
          <a:stretch/>
        </p:blipFill>
        <p:spPr>
          <a:xfrm>
            <a:off x="8297681" y="10"/>
            <a:ext cx="3894321" cy="3428990"/>
          </a:xfrm>
          <a:custGeom>
            <a:avLst/>
            <a:gdLst/>
            <a:ahLst/>
            <a:cxnLst/>
            <a:rect l="l" t="t" r="r" b="b"/>
            <a:pathLst>
              <a:path w="3894321" h="3429000">
                <a:moveTo>
                  <a:pt x="3005296" y="0"/>
                </a:moveTo>
                <a:lnTo>
                  <a:pt x="3031221" y="0"/>
                </a:lnTo>
                <a:lnTo>
                  <a:pt x="3894321" y="0"/>
                </a:lnTo>
                <a:lnTo>
                  <a:pt x="3894321" y="1529274"/>
                </a:lnTo>
                <a:lnTo>
                  <a:pt x="3894321" y="3429000"/>
                </a:lnTo>
                <a:lnTo>
                  <a:pt x="0" y="3429000"/>
                </a:lnTo>
                <a:close/>
              </a:path>
            </a:pathLst>
          </a:custGeom>
        </p:spPr>
      </p:pic>
      <p:pic>
        <p:nvPicPr>
          <p:cNvPr id="5" name="Rezervirano mjesto sadržaja 4" descr="Slika na kojoj se prikazuje vanjski, drvo, biljka, trava&#10;&#10;Opis je automatski generiran">
            <a:extLst>
              <a:ext uri="{FF2B5EF4-FFF2-40B4-BE49-F238E27FC236}">
                <a16:creationId xmlns:a16="http://schemas.microsoft.com/office/drawing/2014/main" id="{189AC3D1-E227-953F-D7D7-1D4EC0575158}"/>
              </a:ext>
            </a:extLst>
          </p:cNvPr>
          <p:cNvPicPr>
            <a:picLocks noGrp="1" noChangeAspect="1"/>
          </p:cNvPicPr>
          <p:nvPr>
            <p:ph idx="1"/>
          </p:nvPr>
        </p:nvPicPr>
        <p:blipFill rotWithShape="1">
          <a:blip r:embed="rId3"/>
          <a:srcRect t="29799" r="1" b="32928"/>
          <a:stretch/>
        </p:blipFill>
        <p:spPr>
          <a:xfrm>
            <a:off x="5292384" y="3429000"/>
            <a:ext cx="6899617" cy="3429000"/>
          </a:xfrm>
          <a:custGeom>
            <a:avLst/>
            <a:gdLst/>
            <a:ahLst/>
            <a:cxnLst/>
            <a:rect l="l" t="t" r="r" b="b"/>
            <a:pathLst>
              <a:path w="6899617" h="3429000">
                <a:moveTo>
                  <a:pt x="3005296" y="0"/>
                </a:moveTo>
                <a:lnTo>
                  <a:pt x="6899617" y="0"/>
                </a:lnTo>
                <a:lnTo>
                  <a:pt x="6899617" y="3429000"/>
                </a:lnTo>
                <a:lnTo>
                  <a:pt x="2229334" y="3429000"/>
                </a:lnTo>
                <a:lnTo>
                  <a:pt x="25925" y="3429000"/>
                </a:lnTo>
                <a:lnTo>
                  <a:pt x="0" y="3429000"/>
                </a:lnTo>
                <a:close/>
              </a:path>
            </a:pathLst>
          </a:custGeom>
        </p:spPr>
      </p:pic>
    </p:spTree>
    <p:extLst>
      <p:ext uri="{BB962C8B-B14F-4D97-AF65-F5344CB8AC3E}">
        <p14:creationId xmlns:p14="http://schemas.microsoft.com/office/powerpoint/2010/main" val="173814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Freeform: Shape 50">
            <a:extLst>
              <a:ext uri="{FF2B5EF4-FFF2-40B4-BE49-F238E27FC236}">
                <a16:creationId xmlns:a16="http://schemas.microsoft.com/office/drawing/2014/main" id="{91C2F78B-DEE8-4195-A196-DFC51BDADF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Shape 52">
            <a:extLst>
              <a:ext uri="{FF2B5EF4-FFF2-40B4-BE49-F238E27FC236}">
                <a16:creationId xmlns:a16="http://schemas.microsoft.com/office/drawing/2014/main" id="{A1D79D08-4BE8-4799-BE09-5078DFEE22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55" name="Straight Connector 54">
            <a:extLst>
              <a:ext uri="{FF2B5EF4-FFF2-40B4-BE49-F238E27FC236}">
                <a16:creationId xmlns:a16="http://schemas.microsoft.com/office/drawing/2014/main" id="{C95D65A1-16CB-407F-993F-2A6D59BCC0C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57" name="Rectangle 56">
            <a:extLst>
              <a:ext uri="{FF2B5EF4-FFF2-40B4-BE49-F238E27FC236}">
                <a16:creationId xmlns:a16="http://schemas.microsoft.com/office/drawing/2014/main" id="{327AB4C5-0719-4E35-87CD-199EB59E3E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58">
            <a:extLst>
              <a:ext uri="{FF2B5EF4-FFF2-40B4-BE49-F238E27FC236}">
                <a16:creationId xmlns:a16="http://schemas.microsoft.com/office/drawing/2014/main" id="{1BBD5D8D-131E-46C9-8ED3-18B7994296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91942" y="0"/>
            <a:ext cx="9100058" cy="6858000"/>
          </a:xfrm>
          <a:custGeom>
            <a:avLst/>
            <a:gdLst>
              <a:gd name="connsiteX0" fmla="*/ 6010592 w 9100058"/>
              <a:gd name="connsiteY0" fmla="*/ 0 h 6858000"/>
              <a:gd name="connsiteX1" fmla="*/ 9100058 w 9100058"/>
              <a:gd name="connsiteY1" fmla="*/ 0 h 6858000"/>
              <a:gd name="connsiteX2" fmla="*/ 9100058 w 9100058"/>
              <a:gd name="connsiteY2" fmla="*/ 6858000 h 6858000"/>
              <a:gd name="connsiteX3" fmla="*/ 0 w 9100058"/>
              <a:gd name="connsiteY3" fmla="*/ 6858000 h 6858000"/>
              <a:gd name="connsiteX4" fmla="*/ 6010589 w 9100058"/>
              <a:gd name="connsiteY4" fmla="*/ 4 h 6858000"/>
              <a:gd name="connsiteX5" fmla="*/ 6010590 w 9100058"/>
              <a:gd name="connsiteY5"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0058" h="6858000">
                <a:moveTo>
                  <a:pt x="6010592" y="0"/>
                </a:moveTo>
                <a:lnTo>
                  <a:pt x="9100058" y="0"/>
                </a:lnTo>
                <a:lnTo>
                  <a:pt x="9100058" y="6858000"/>
                </a:lnTo>
                <a:lnTo>
                  <a:pt x="0" y="6858000"/>
                </a:lnTo>
                <a:lnTo>
                  <a:pt x="6010589" y="4"/>
                </a:lnTo>
                <a:cubicBezTo>
                  <a:pt x="6010589" y="3"/>
                  <a:pt x="6010590" y="3"/>
                  <a:pt x="6010590" y="2"/>
                </a:cubicBez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kstniOkvir 2">
            <a:extLst>
              <a:ext uri="{FF2B5EF4-FFF2-40B4-BE49-F238E27FC236}">
                <a16:creationId xmlns:a16="http://schemas.microsoft.com/office/drawing/2014/main" id="{89DE1B41-7068-E75A-D90D-717B940BB2D9}"/>
              </a:ext>
            </a:extLst>
          </p:cNvPr>
          <p:cNvSpPr txBox="1"/>
          <p:nvPr/>
        </p:nvSpPr>
        <p:spPr>
          <a:xfrm>
            <a:off x="328809" y="388696"/>
            <a:ext cx="4700390" cy="443803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a:lnSpc>
                <a:spcPct val="120000"/>
              </a:lnSpc>
              <a:spcAft>
                <a:spcPts val="600"/>
              </a:spcAft>
            </a:pPr>
            <a:r>
              <a:rPr lang="en-US" sz="2000" i="1" dirty="0"/>
              <a:t>Druga legenda je </a:t>
            </a:r>
            <a:r>
              <a:rPr lang="en-US" sz="2000" i="1" dirty="0" err="1"/>
              <a:t>među</a:t>
            </a:r>
            <a:r>
              <a:rPr lang="en-US" sz="2000" i="1" dirty="0"/>
              <a:t> </a:t>
            </a:r>
            <a:r>
              <a:rPr lang="en-US" sz="2000" i="1" dirty="0" err="1"/>
              <a:t>stanovnicima</a:t>
            </a:r>
            <a:r>
              <a:rPr lang="en-US" sz="2000" i="1" dirty="0"/>
              <a:t> </a:t>
            </a:r>
            <a:r>
              <a:rPr lang="en-US" sz="2000" i="1" dirty="0" err="1"/>
              <a:t>Vranduka</a:t>
            </a:r>
            <a:r>
              <a:rPr lang="en-US" sz="2000" i="1" dirty="0"/>
              <a:t> </a:t>
            </a:r>
            <a:r>
              <a:rPr lang="en-US" sz="2000" i="1" dirty="0" err="1"/>
              <a:t>poznatija</a:t>
            </a:r>
            <a:r>
              <a:rPr lang="en-US" sz="2000" i="1" dirty="0"/>
              <a:t>, a </a:t>
            </a:r>
            <a:r>
              <a:rPr lang="en-US" sz="2000" i="1" dirty="0" err="1"/>
              <a:t>govori</a:t>
            </a:r>
            <a:r>
              <a:rPr lang="en-US" sz="2000" i="1" dirty="0"/>
              <a:t> </a:t>
            </a:r>
            <a:r>
              <a:rPr lang="en-US" sz="2000" i="1" dirty="0" err="1"/>
              <a:t>kako</a:t>
            </a:r>
            <a:r>
              <a:rPr lang="en-US" sz="2000" i="1" dirty="0"/>
              <a:t> je ono </a:t>
            </a:r>
            <a:r>
              <a:rPr lang="en-US" sz="2000" i="1" dirty="0" err="1"/>
              <a:t>podignuto</a:t>
            </a:r>
            <a:r>
              <a:rPr lang="en-US" sz="2000" i="1" dirty="0"/>
              <a:t> </a:t>
            </a:r>
            <a:r>
              <a:rPr lang="en-US" sz="2000" i="1" dirty="0" err="1"/>
              <a:t>jednom</a:t>
            </a:r>
            <a:r>
              <a:rPr lang="en-US" sz="2000" i="1" dirty="0"/>
              <a:t> </a:t>
            </a:r>
            <a:r>
              <a:rPr lang="en-US" sz="2000" i="1" dirty="0" err="1"/>
              <a:t>pravednom</a:t>
            </a:r>
            <a:r>
              <a:rPr lang="en-US" sz="2000" i="1" dirty="0"/>
              <a:t> </a:t>
            </a:r>
            <a:r>
              <a:rPr lang="en-US" sz="2000" i="1" dirty="0" err="1"/>
              <a:t>vojniku</a:t>
            </a:r>
            <a:r>
              <a:rPr lang="en-US" sz="2000" i="1" dirty="0"/>
              <a:t> </a:t>
            </a:r>
            <a:r>
              <a:rPr lang="en-US" sz="2000" i="1" dirty="0" err="1"/>
              <a:t>kojem</a:t>
            </a:r>
            <a:r>
              <a:rPr lang="en-US" sz="2000" i="1" dirty="0"/>
              <a:t> je </a:t>
            </a:r>
            <a:r>
              <a:rPr lang="en-US" sz="2000" i="1" dirty="0" err="1"/>
              <a:t>neprijatelj</a:t>
            </a:r>
            <a:r>
              <a:rPr lang="en-US" sz="2000" i="1" dirty="0"/>
              <a:t> </a:t>
            </a:r>
            <a:r>
              <a:rPr lang="en-US" sz="2000" i="1" dirty="0" err="1"/>
              <a:t>odrubio</a:t>
            </a:r>
            <a:r>
              <a:rPr lang="en-US" sz="2000" i="1" dirty="0"/>
              <a:t> </a:t>
            </a:r>
            <a:r>
              <a:rPr lang="en-US" sz="2000" i="1" dirty="0" err="1"/>
              <a:t>glavu</a:t>
            </a:r>
            <a:r>
              <a:rPr lang="en-US" sz="2000" i="1" dirty="0"/>
              <a:t>, </a:t>
            </a:r>
            <a:r>
              <a:rPr lang="en-US" sz="2000" i="1" dirty="0" err="1"/>
              <a:t>međutim</a:t>
            </a:r>
            <a:r>
              <a:rPr lang="en-US" sz="2000" i="1" dirty="0"/>
              <a:t>, on se </a:t>
            </a:r>
            <a:r>
              <a:rPr lang="en-US" sz="2000" i="1" dirty="0" err="1"/>
              <a:t>nastavio</a:t>
            </a:r>
            <a:r>
              <a:rPr lang="en-US" sz="2000" i="1" dirty="0"/>
              <a:t> </a:t>
            </a:r>
            <a:r>
              <a:rPr lang="en-US" sz="2000" i="1" dirty="0" err="1"/>
              <a:t>boriti</a:t>
            </a:r>
            <a:r>
              <a:rPr lang="en-US" sz="2000" i="1" dirty="0"/>
              <a:t> s </a:t>
            </a:r>
            <a:r>
              <a:rPr lang="en-US" sz="2000" i="1" dirty="0" err="1"/>
              <a:t>neprijateljima</a:t>
            </a:r>
            <a:r>
              <a:rPr lang="en-US" sz="2000" i="1" dirty="0"/>
              <a:t>  </a:t>
            </a:r>
            <a:r>
              <a:rPr lang="en-US" sz="2000" i="1" dirty="0" err="1"/>
              <a:t>prije</a:t>
            </a:r>
            <a:r>
              <a:rPr lang="en-US" sz="2000" i="1" dirty="0"/>
              <a:t> </a:t>
            </a:r>
            <a:r>
              <a:rPr lang="en-US" sz="2000" i="1" dirty="0" err="1"/>
              <a:t>nego</a:t>
            </a:r>
            <a:r>
              <a:rPr lang="en-US" sz="2000" i="1" dirty="0"/>
              <a:t> je pao.</a:t>
            </a:r>
          </a:p>
          <a:p>
            <a:pPr>
              <a:lnSpc>
                <a:spcPct val="120000"/>
              </a:lnSpc>
              <a:spcAft>
                <a:spcPts val="600"/>
              </a:spcAft>
            </a:pPr>
            <a:r>
              <a:rPr lang="en-US" sz="2000" i="1" err="1"/>
              <a:t>Njegovi</a:t>
            </a:r>
            <a:r>
              <a:rPr lang="en-US" sz="2000" i="1" dirty="0"/>
              <a:t> </a:t>
            </a:r>
            <a:r>
              <a:rPr lang="en-US" sz="2000" i="1" err="1"/>
              <a:t>koraci</a:t>
            </a:r>
            <a:r>
              <a:rPr lang="en-US" sz="2000" i="1" dirty="0"/>
              <a:t> koji </a:t>
            </a:r>
            <a:r>
              <a:rPr lang="en-US" sz="2000" i="1" err="1"/>
              <a:t>vode</a:t>
            </a:r>
            <a:r>
              <a:rPr lang="en-US" sz="2000" i="1" dirty="0"/>
              <a:t> ka </a:t>
            </a:r>
            <a:r>
              <a:rPr lang="en-US" sz="2000" i="1" err="1"/>
              <a:t>turbetu</a:t>
            </a:r>
            <a:r>
              <a:rPr lang="en-US" sz="2000" i="1" dirty="0"/>
              <a:t> se </a:t>
            </a:r>
            <a:r>
              <a:rPr lang="en-US" sz="2000" i="1" err="1"/>
              <a:t>mogu</a:t>
            </a:r>
            <a:r>
              <a:rPr lang="en-US" sz="2000" i="1" dirty="0"/>
              <a:t> </a:t>
            </a:r>
            <a:r>
              <a:rPr lang="en-US" sz="2000" i="1" err="1"/>
              <a:t>vidjeti</a:t>
            </a:r>
            <a:r>
              <a:rPr lang="en-US" sz="2000" i="1" dirty="0"/>
              <a:t> </a:t>
            </a:r>
            <a:r>
              <a:rPr lang="en-US" sz="2000" i="1" err="1"/>
              <a:t>ujutro</a:t>
            </a:r>
            <a:r>
              <a:rPr lang="en-US" sz="2000" i="1" dirty="0"/>
              <a:t> </a:t>
            </a:r>
            <a:r>
              <a:rPr lang="en-US" sz="2000" i="1" err="1"/>
              <a:t>na</a:t>
            </a:r>
            <a:r>
              <a:rPr lang="en-US" sz="2000" i="1" dirty="0"/>
              <a:t> </a:t>
            </a:r>
            <a:r>
              <a:rPr lang="en-US" sz="2000" i="1" err="1"/>
              <a:t>bjelini</a:t>
            </a:r>
            <a:r>
              <a:rPr lang="en-US" sz="2000" i="1" dirty="0"/>
              <a:t> </a:t>
            </a:r>
            <a:r>
              <a:rPr lang="en-US" sz="2000" i="1" err="1"/>
              <a:t>prvog</a:t>
            </a:r>
            <a:r>
              <a:rPr lang="en-US" sz="2000" i="1" dirty="0"/>
              <a:t> </a:t>
            </a:r>
            <a:r>
              <a:rPr lang="en-US" sz="2000" i="1" err="1"/>
              <a:t>snijega</a:t>
            </a:r>
            <a:r>
              <a:rPr lang="en-US" sz="2000" i="1" dirty="0"/>
              <a:t>, bar </a:t>
            </a:r>
            <a:r>
              <a:rPr lang="en-US" sz="2000" i="1" err="1"/>
              <a:t>tako</a:t>
            </a:r>
            <a:r>
              <a:rPr lang="en-US" sz="2000" i="1" dirty="0"/>
              <a:t> </a:t>
            </a:r>
            <a:r>
              <a:rPr lang="en-US" sz="2000" i="1" err="1"/>
              <a:t>stari</a:t>
            </a:r>
            <a:r>
              <a:rPr lang="en-US" sz="2000" i="1" dirty="0"/>
              <a:t> </a:t>
            </a:r>
            <a:r>
              <a:rPr lang="en-US" sz="2000" i="1" err="1"/>
              <a:t>ljudi</a:t>
            </a:r>
            <a:r>
              <a:rPr lang="en-US" sz="2000" i="1" dirty="0"/>
              <a:t> </a:t>
            </a:r>
            <a:r>
              <a:rPr lang="en-US" sz="2000" i="1" err="1"/>
              <a:t>kažu</a:t>
            </a:r>
            <a:r>
              <a:rPr lang="en-US" sz="2000" i="1" dirty="0"/>
              <a:t>.</a:t>
            </a:r>
          </a:p>
          <a:p>
            <a:pPr>
              <a:lnSpc>
                <a:spcPct val="120000"/>
              </a:lnSpc>
              <a:spcAft>
                <a:spcPts val="600"/>
              </a:spcAft>
            </a:pPr>
            <a:r>
              <a:rPr lang="en-US" sz="2000" i="1" dirty="0"/>
              <a:t>I to </a:t>
            </a:r>
            <a:r>
              <a:rPr lang="en-US" sz="2000" i="1" dirty="0" err="1"/>
              <a:t>na</a:t>
            </a:r>
            <a:r>
              <a:rPr lang="en-US" sz="2000" i="1" dirty="0"/>
              <a:t> cesti </a:t>
            </a:r>
            <a:r>
              <a:rPr lang="en-US" sz="2000" i="1" dirty="0" err="1"/>
              <a:t>sa</a:t>
            </a:r>
            <a:r>
              <a:rPr lang="en-US" sz="2000" i="1" dirty="0"/>
              <a:t> </a:t>
            </a:r>
            <a:r>
              <a:rPr lang="en-US" sz="2000" i="1" dirty="0" err="1"/>
              <a:t>fotografije</a:t>
            </a:r>
            <a:r>
              <a:rPr lang="en-US" sz="2000" i="1" dirty="0"/>
              <a:t>. </a:t>
            </a:r>
          </a:p>
          <a:p>
            <a:pPr>
              <a:lnSpc>
                <a:spcPct val="120000"/>
              </a:lnSpc>
              <a:spcAft>
                <a:spcPts val="600"/>
              </a:spcAft>
            </a:pPr>
            <a:r>
              <a:rPr lang="en-US" sz="2000" i="1" dirty="0"/>
              <a:t>Sad </a:t>
            </a:r>
            <a:r>
              <a:rPr lang="en-US" sz="2000" i="1" dirty="0" err="1"/>
              <a:t>znate</a:t>
            </a:r>
            <a:r>
              <a:rPr lang="en-US" sz="2000" i="1" dirty="0"/>
              <a:t> </a:t>
            </a:r>
            <a:r>
              <a:rPr lang="en-US" sz="2000" i="1" dirty="0" err="1"/>
              <a:t>gdje</a:t>
            </a:r>
            <a:r>
              <a:rPr lang="en-US" sz="2000" i="1" dirty="0"/>
              <a:t> </a:t>
            </a:r>
            <a:r>
              <a:rPr lang="en-US" sz="2000" i="1" dirty="0" err="1"/>
              <a:t>i</a:t>
            </a:r>
            <a:r>
              <a:rPr lang="en-US" sz="2000" i="1" dirty="0"/>
              <a:t> </a:t>
            </a:r>
            <a:r>
              <a:rPr lang="en-US" sz="2000" i="1" dirty="0" err="1"/>
              <a:t>znate</a:t>
            </a:r>
            <a:r>
              <a:rPr lang="en-US" sz="2000" i="1" dirty="0"/>
              <a:t> </a:t>
            </a:r>
            <a:r>
              <a:rPr lang="en-US" sz="2000" i="1" dirty="0" err="1"/>
              <a:t>kada</a:t>
            </a:r>
            <a:r>
              <a:rPr lang="en-US" sz="2000" i="1" dirty="0"/>
              <a:t>, pa se </a:t>
            </a:r>
            <a:r>
              <a:rPr lang="en-US" sz="2000" i="1" dirty="0" err="1"/>
              <a:t>uvjerite</a:t>
            </a:r>
            <a:r>
              <a:rPr lang="en-US" sz="2000" i="1" dirty="0"/>
              <a:t> </a:t>
            </a:r>
            <a:r>
              <a:rPr lang="en-US" sz="2000" i="1" dirty="0" err="1"/>
              <a:t>sami</a:t>
            </a:r>
            <a:r>
              <a:rPr lang="en-US" sz="2000" i="1" dirty="0"/>
              <a:t>.</a:t>
            </a:r>
            <a:endParaRPr lang="en-US"/>
          </a:p>
        </p:txBody>
      </p:sp>
      <p:pic>
        <p:nvPicPr>
          <p:cNvPr id="2" name="Slika 1" descr="Slika na kojoj se prikazuje vanjski, oblak, cesta, nebo&#10;&#10;Opis je automatski generiran">
            <a:extLst>
              <a:ext uri="{FF2B5EF4-FFF2-40B4-BE49-F238E27FC236}">
                <a16:creationId xmlns:a16="http://schemas.microsoft.com/office/drawing/2014/main" id="{A857B45E-B684-C4DB-2C61-5B2AE9AFB23A}"/>
              </a:ext>
            </a:extLst>
          </p:cNvPr>
          <p:cNvPicPr>
            <a:picLocks noChangeAspect="1"/>
          </p:cNvPicPr>
          <p:nvPr/>
        </p:nvPicPr>
        <p:blipFill rotWithShape="1">
          <a:blip r:embed="rId2"/>
          <a:srcRect t="10273" b="43749"/>
          <a:stretch/>
        </p:blipFill>
        <p:spPr>
          <a:xfrm>
            <a:off x="7639742" y="2629790"/>
            <a:ext cx="3816352" cy="2893972"/>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cxnSp>
        <p:nvCxnSpPr>
          <p:cNvPr id="61" name="Straight Connector 60">
            <a:extLst>
              <a:ext uri="{FF2B5EF4-FFF2-40B4-BE49-F238E27FC236}">
                <a16:creationId xmlns:a16="http://schemas.microsoft.com/office/drawing/2014/main" id="{F478F504-9E26-4692-A3E2-5363222B8EF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687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utnik 8">
            <a:extLst>
              <a:ext uri="{FF2B5EF4-FFF2-40B4-BE49-F238E27FC236}">
                <a16:creationId xmlns:a16="http://schemas.microsoft.com/office/drawing/2014/main" id="{9263A411-DB75-4DE1-F6CD-0010E8F329F6}"/>
              </a:ext>
            </a:extLst>
          </p:cNvPr>
          <p:cNvSpPr/>
          <p:nvPr/>
        </p:nvSpPr>
        <p:spPr>
          <a:xfrm>
            <a:off x="4261850" y="216073"/>
            <a:ext cx="3467099" cy="371475"/>
          </a:xfrm>
          <a:prstGeom prst="rect">
            <a:avLst/>
          </a:prstGeom>
          <a:solidFill>
            <a:schemeClr val="tx1">
              <a:lumMod val="75000"/>
            </a:schemeClr>
          </a:solidFill>
          <a:ln>
            <a:solidFill>
              <a:schemeClr val="tx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2" name="Naslov 1">
            <a:extLst>
              <a:ext uri="{FF2B5EF4-FFF2-40B4-BE49-F238E27FC236}">
                <a16:creationId xmlns:a16="http://schemas.microsoft.com/office/drawing/2014/main" id="{B7A6D64E-051A-8CE1-D4CA-B1202F6DCF0E}"/>
              </a:ext>
            </a:extLst>
          </p:cNvPr>
          <p:cNvSpPr>
            <a:spLocks noGrp="1"/>
          </p:cNvSpPr>
          <p:nvPr>
            <p:ph type="title"/>
          </p:nvPr>
        </p:nvSpPr>
        <p:spPr>
          <a:xfrm>
            <a:off x="4465862" y="3131"/>
            <a:ext cx="3513588" cy="589176"/>
          </a:xfrm>
        </p:spPr>
        <p:txBody>
          <a:bodyPr>
            <a:normAutofit/>
          </a:bodyPr>
          <a:lstStyle/>
          <a:p>
            <a:r>
              <a:rPr lang="hr-HR" sz="1200" b="1" u="sng" dirty="0">
                <a:solidFill>
                  <a:schemeClr val="bg1"/>
                </a:solidFill>
                <a:highlight>
                  <a:srgbClr val="808080"/>
                </a:highlight>
              </a:rPr>
              <a:t>Austrougarski period</a:t>
            </a:r>
            <a:endParaRPr lang="hr-HR" sz="2000" b="1" u="sng" dirty="0">
              <a:solidFill>
                <a:schemeClr val="bg1"/>
              </a:solidFill>
              <a:highlight>
                <a:srgbClr val="808080"/>
              </a:highlight>
            </a:endParaRPr>
          </a:p>
        </p:txBody>
      </p:sp>
      <p:pic>
        <p:nvPicPr>
          <p:cNvPr id="5" name="Rezervirano mjesto sadržaja 4" descr="Slika na kojoj se prikazuje vanjski, drvo, nebo, biljka&#10;&#10;Opis je automatski generiran">
            <a:extLst>
              <a:ext uri="{FF2B5EF4-FFF2-40B4-BE49-F238E27FC236}">
                <a16:creationId xmlns:a16="http://schemas.microsoft.com/office/drawing/2014/main" id="{205AB0E1-3FBE-2A02-4A83-78446A07261F}"/>
              </a:ext>
            </a:extLst>
          </p:cNvPr>
          <p:cNvPicPr>
            <a:picLocks noGrp="1" noChangeAspect="1"/>
          </p:cNvPicPr>
          <p:nvPr>
            <p:ph idx="1"/>
          </p:nvPr>
        </p:nvPicPr>
        <p:blipFill>
          <a:blip r:embed="rId2"/>
          <a:stretch>
            <a:fillRect/>
          </a:stretch>
        </p:blipFill>
        <p:spPr>
          <a:xfrm>
            <a:off x="546775" y="738188"/>
            <a:ext cx="3467100" cy="4629150"/>
          </a:xfrm>
          <a:prstGeom prst="roundRect">
            <a:avLst>
              <a:gd name="adj" fmla="val 4167"/>
            </a:avLst>
          </a:prstGeom>
          <a:solidFill>
            <a:srgbClr val="FFFFFF"/>
          </a:solidFill>
          <a:ln w="127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Slika 6" descr="Slika na kojoj se prikazuje spilja, vanjski, tunel, infrastruktura&#10;&#10;Opis je automatski generiran">
            <a:extLst>
              <a:ext uri="{FF2B5EF4-FFF2-40B4-BE49-F238E27FC236}">
                <a16:creationId xmlns:a16="http://schemas.microsoft.com/office/drawing/2014/main" id="{65638F03-6580-9936-D89E-42497D8E4D49}"/>
              </a:ext>
            </a:extLst>
          </p:cNvPr>
          <p:cNvPicPr>
            <a:picLocks noChangeAspect="1"/>
          </p:cNvPicPr>
          <p:nvPr/>
        </p:nvPicPr>
        <p:blipFill>
          <a:blip r:embed="rId3"/>
          <a:stretch>
            <a:fillRect/>
          </a:stretch>
        </p:blipFill>
        <p:spPr>
          <a:xfrm>
            <a:off x="8181975" y="742950"/>
            <a:ext cx="3467100" cy="4629150"/>
          </a:xfrm>
          <a:prstGeom prst="roundRect">
            <a:avLst>
              <a:gd name="adj" fmla="val 4167"/>
            </a:avLst>
          </a:prstGeom>
          <a:solidFill>
            <a:srgbClr val="FFFFFF"/>
          </a:solidFill>
          <a:ln w="12700" cap="sq">
            <a:solidFill>
              <a:schemeClr val="bg1">
                <a:lumMod val="85000"/>
                <a:lumOff val="15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Slika 7" descr="Slika na kojoj se prikazuje vanjski, drvo, biljka, cesta&#10;&#10;Opis je automatski generiran">
            <a:extLst>
              <a:ext uri="{FF2B5EF4-FFF2-40B4-BE49-F238E27FC236}">
                <a16:creationId xmlns:a16="http://schemas.microsoft.com/office/drawing/2014/main" id="{DBE0D7BA-C1F2-D9A1-A5E1-3F1136CF80B3}"/>
              </a:ext>
            </a:extLst>
          </p:cNvPr>
          <p:cNvPicPr>
            <a:picLocks noChangeAspect="1"/>
          </p:cNvPicPr>
          <p:nvPr/>
        </p:nvPicPr>
        <p:blipFill>
          <a:blip r:embed="rId4"/>
          <a:stretch>
            <a:fillRect/>
          </a:stretch>
        </p:blipFill>
        <p:spPr>
          <a:xfrm>
            <a:off x="4362450" y="742950"/>
            <a:ext cx="3467100" cy="4629150"/>
          </a:xfrm>
          <a:prstGeom prst="roundRect">
            <a:avLst>
              <a:gd name="adj" fmla="val 4167"/>
            </a:avLst>
          </a:prstGeom>
          <a:solidFill>
            <a:srgbClr val="FFFFFF"/>
          </a:solidFill>
          <a:ln w="127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434632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Freeform: Shape 28">
            <a:extLst>
              <a:ext uri="{FF2B5EF4-FFF2-40B4-BE49-F238E27FC236}">
                <a16:creationId xmlns:a16="http://schemas.microsoft.com/office/drawing/2014/main" id="{5CD60141-EEBD-4EC1-8E34-0344C16A18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ahLst/>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45" name="Straight Connector 30">
            <a:extLst>
              <a:ext uri="{FF2B5EF4-FFF2-40B4-BE49-F238E27FC236}">
                <a16:creationId xmlns:a16="http://schemas.microsoft.com/office/drawing/2014/main" id="{4C75A547-BCD1-42BE-966E-53CA0AB9316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46" name="Rectangle 32">
            <a:extLst>
              <a:ext uri="{FF2B5EF4-FFF2-40B4-BE49-F238E27FC236}">
                <a16:creationId xmlns:a16="http://schemas.microsoft.com/office/drawing/2014/main" id="{4E5B79A0-69AD-4CBD-897F-32C7A2BA2F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34">
            <a:extLst>
              <a:ext uri="{FF2B5EF4-FFF2-40B4-BE49-F238E27FC236}">
                <a16:creationId xmlns:a16="http://schemas.microsoft.com/office/drawing/2014/main" id="{74270B3E-3C96-4381-9F21-EC83F1E1A0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48" name="Straight Connector 36">
            <a:extLst>
              <a:ext uri="{FF2B5EF4-FFF2-40B4-BE49-F238E27FC236}">
                <a16:creationId xmlns:a16="http://schemas.microsoft.com/office/drawing/2014/main" id="{071DF4C0-7A22-4E59-9E9C-BD2E245364D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6708" y="4316888"/>
            <a:ext cx="195858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Freeform: Shape 38">
            <a:extLst>
              <a:ext uri="{FF2B5EF4-FFF2-40B4-BE49-F238E27FC236}">
                <a16:creationId xmlns:a16="http://schemas.microsoft.com/office/drawing/2014/main" id="{7C2F33EB-E7CB-4EE9-BBBF-D632F5C00E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kstniOkvir 3">
            <a:extLst>
              <a:ext uri="{FF2B5EF4-FFF2-40B4-BE49-F238E27FC236}">
                <a16:creationId xmlns:a16="http://schemas.microsoft.com/office/drawing/2014/main" id="{61EAB032-9878-1246-7F1A-FB9FD0973876}"/>
              </a:ext>
            </a:extLst>
          </p:cNvPr>
          <p:cNvSpPr txBox="1"/>
          <p:nvPr/>
        </p:nvSpPr>
        <p:spPr>
          <a:xfrm>
            <a:off x="248237" y="4380462"/>
            <a:ext cx="6415458" cy="22467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hr-HR" sz="2000" i="1" dirty="0">
                <a:latin typeface="Walbaum Display"/>
                <a:ea typeface="Segoe UI Historic"/>
                <a:cs typeface="Segoe UI Historic"/>
              </a:rPr>
              <a:t>Prvi tunel u zeničkom području je probijen ispod tvrđave </a:t>
            </a:r>
            <a:r>
              <a:rPr lang="hr-HR" sz="2000" i="1" dirty="0" err="1">
                <a:latin typeface="Walbaum Display"/>
                <a:ea typeface="Segoe UI Historic"/>
                <a:cs typeface="Segoe UI Historic"/>
              </a:rPr>
              <a:t>Vranduk</a:t>
            </a:r>
            <a:r>
              <a:rPr lang="hr-HR" sz="2000" i="1" dirty="0">
                <a:latin typeface="Walbaum Display"/>
                <a:ea typeface="Segoe UI Historic"/>
                <a:cs typeface="Segoe UI Historic"/>
              </a:rPr>
              <a:t>. Mnogi tvrde da je izgrađen tokom Drugog svjetskog rata što je zapravo pogrešno. U austrijskoj štampi se tunel </a:t>
            </a:r>
            <a:r>
              <a:rPr lang="hr-HR" sz="2000" i="1" dirty="0" err="1">
                <a:latin typeface="Walbaum Display"/>
                <a:ea typeface="Segoe UI Historic"/>
                <a:cs typeface="Segoe UI Historic"/>
              </a:rPr>
              <a:t>pominje</a:t>
            </a:r>
            <a:r>
              <a:rPr lang="hr-HR" sz="2000" i="1" dirty="0">
                <a:latin typeface="Walbaum Display"/>
                <a:ea typeface="Segoe UI Historic"/>
                <a:cs typeface="Segoe UI Historic"/>
              </a:rPr>
              <a:t> pod nazivom "Franc Jozef tunel" . List </a:t>
            </a:r>
            <a:r>
              <a:rPr lang="hr-HR" sz="2000" i="1" dirty="0" err="1">
                <a:latin typeface="Walbaum Display"/>
                <a:ea typeface="Segoe UI Historic"/>
                <a:cs typeface="Segoe UI Historic"/>
              </a:rPr>
              <a:t>Marburger</a:t>
            </a:r>
            <a:r>
              <a:rPr lang="hr-HR" sz="2000" i="1" dirty="0">
                <a:latin typeface="Walbaum Display"/>
                <a:ea typeface="Segoe UI Historic"/>
                <a:cs typeface="Segoe UI Historic"/>
              </a:rPr>
              <a:t> </a:t>
            </a:r>
            <a:r>
              <a:rPr lang="hr-HR" sz="2000" i="1" dirty="0" err="1">
                <a:latin typeface="Walbaum Display"/>
                <a:ea typeface="Segoe UI Historic"/>
                <a:cs typeface="Segoe UI Historic"/>
              </a:rPr>
              <a:t>Zeitung</a:t>
            </a:r>
            <a:r>
              <a:rPr lang="hr-HR" sz="2000" i="1" dirty="0">
                <a:latin typeface="Walbaum Display"/>
                <a:ea typeface="Segoe UI Historic"/>
                <a:cs typeface="Segoe UI Historic"/>
              </a:rPr>
              <a:t> datira iz 1885. godine , a ispred vas je fotografija koju je snimio Josef </a:t>
            </a:r>
            <a:r>
              <a:rPr lang="hr-HR" sz="2000" i="1" dirty="0" err="1">
                <a:latin typeface="Walbaum Display"/>
                <a:ea typeface="Segoe UI Historic"/>
                <a:cs typeface="Segoe UI Historic"/>
              </a:rPr>
              <a:t>Löwy</a:t>
            </a:r>
            <a:r>
              <a:rPr lang="hr-HR" sz="2000" i="1" dirty="0">
                <a:latin typeface="Walbaum Display"/>
                <a:ea typeface="Segoe UI Historic"/>
                <a:cs typeface="Segoe UI Historic"/>
              </a:rPr>
              <a:t> 1878. godine.</a:t>
            </a:r>
          </a:p>
        </p:txBody>
      </p:sp>
      <p:pic>
        <p:nvPicPr>
          <p:cNvPr id="13" name="Slika 12" descr="Slika na kojoj se prikazuje tekst, poster, planina, snimka zaslona&#10;&#10;Opis je automatski generiran">
            <a:extLst>
              <a:ext uri="{FF2B5EF4-FFF2-40B4-BE49-F238E27FC236}">
                <a16:creationId xmlns:a16="http://schemas.microsoft.com/office/drawing/2014/main" id="{B9C50A87-DCCA-B526-2AC5-0D1026541CF0}"/>
              </a:ext>
            </a:extLst>
          </p:cNvPr>
          <p:cNvPicPr>
            <a:picLocks noChangeAspect="1"/>
          </p:cNvPicPr>
          <p:nvPr/>
        </p:nvPicPr>
        <p:blipFill>
          <a:blip r:embed="rId2"/>
          <a:stretch>
            <a:fillRect/>
          </a:stretch>
        </p:blipFill>
        <p:spPr>
          <a:xfrm>
            <a:off x="6654026" y="228600"/>
            <a:ext cx="4901121" cy="4009697"/>
          </a:xfrm>
          <a:prstGeom prst="snip2DiagRect">
            <a:avLst/>
          </a:prstGeom>
          <a:solidFill>
            <a:srgbClr val="FFFFFF">
              <a:shade val="85000"/>
            </a:srgbClr>
          </a:solidFill>
          <a:ln w="28575"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5" name="Slika 14" descr="Slika na kojoj se prikazuje zgrada, vanjski, slikanje, kuća&#10;&#10;Opis je automatski generiran">
            <a:extLst>
              <a:ext uri="{FF2B5EF4-FFF2-40B4-BE49-F238E27FC236}">
                <a16:creationId xmlns:a16="http://schemas.microsoft.com/office/drawing/2014/main" id="{CBAFB322-C15C-64A5-58A1-E49636FE87A6}"/>
              </a:ext>
            </a:extLst>
          </p:cNvPr>
          <p:cNvPicPr>
            <a:picLocks noChangeAspect="1"/>
          </p:cNvPicPr>
          <p:nvPr/>
        </p:nvPicPr>
        <p:blipFill>
          <a:blip r:embed="rId3"/>
          <a:stretch>
            <a:fillRect/>
          </a:stretch>
        </p:blipFill>
        <p:spPr>
          <a:xfrm>
            <a:off x="1875072" y="557047"/>
            <a:ext cx="4500478" cy="3352801"/>
          </a:xfrm>
          <a:prstGeom prst="rect">
            <a:avLst/>
          </a:prstGeom>
          <a:ln>
            <a:noFill/>
          </a:ln>
          <a:effectLst>
            <a:softEdge rad="112500"/>
          </a:effectLst>
        </p:spPr>
      </p:pic>
    </p:spTree>
    <p:extLst>
      <p:ext uri="{BB962C8B-B14F-4D97-AF65-F5344CB8AC3E}">
        <p14:creationId xmlns:p14="http://schemas.microsoft.com/office/powerpoint/2010/main" val="2921260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zervirano mjesto slike 4" descr="Slika na kojoj se prikazuje odijevanje, vanjski, osoba, obuća&#10;&#10;Opis je automatski generiran">
            <a:extLst>
              <a:ext uri="{FF2B5EF4-FFF2-40B4-BE49-F238E27FC236}">
                <a16:creationId xmlns:a16="http://schemas.microsoft.com/office/drawing/2014/main" id="{2A3DED1A-1CA0-EC44-B2A2-DD40D948D024}"/>
              </a:ext>
            </a:extLst>
          </p:cNvPr>
          <p:cNvPicPr>
            <a:picLocks noGrp="1" noChangeAspect="1"/>
          </p:cNvPicPr>
          <p:nvPr>
            <p:ph type="pic" idx="1"/>
          </p:nvPr>
        </p:nvPicPr>
        <p:blipFill>
          <a:blip r:embed="rId2"/>
          <a:srcRect l="18508" r="18508"/>
          <a:stretch/>
        </p:blipFill>
        <p:spPr>
          <a:xfrm>
            <a:off x="7840266" y="1289349"/>
            <a:ext cx="4355203" cy="4241021"/>
          </a:xfrm>
        </p:spPr>
      </p:pic>
      <p:sp>
        <p:nvSpPr>
          <p:cNvPr id="3" name="Rezervirano mjesto teksta 2">
            <a:extLst>
              <a:ext uri="{FF2B5EF4-FFF2-40B4-BE49-F238E27FC236}">
                <a16:creationId xmlns:a16="http://schemas.microsoft.com/office/drawing/2014/main" id="{E73B4591-69F9-4466-345B-A99C9C82F4BE}"/>
              </a:ext>
            </a:extLst>
          </p:cNvPr>
          <p:cNvSpPr>
            <a:spLocks noGrp="1"/>
          </p:cNvSpPr>
          <p:nvPr>
            <p:ph type="body" sz="half" idx="2"/>
          </p:nvPr>
        </p:nvSpPr>
        <p:spPr>
          <a:xfrm>
            <a:off x="97667" y="1283354"/>
            <a:ext cx="4273822" cy="4283215"/>
          </a:xfrm>
        </p:spPr>
        <p:txBody>
          <a:bodyPr vert="horz" lIns="91440" tIns="45720" rIns="91440" bIns="45720" rtlCol="0" anchor="t">
            <a:normAutofit lnSpcReduction="10000"/>
          </a:bodyPr>
          <a:lstStyle/>
          <a:p>
            <a:r>
              <a:rPr lang="hr-HR" sz="1800" dirty="0"/>
              <a:t>Ovaj tunel je interesantan po tome što nije sagrađen 1879. godine kada i pruga nego tek 1910. godine.</a:t>
            </a:r>
            <a:endParaRPr lang="sr-Latn-RS" sz="1800"/>
          </a:p>
          <a:p>
            <a:r>
              <a:rPr lang="hr-HR" sz="1800" dirty="0"/>
              <a:t>Pruga je tada obilazila vrlo oštru isturenu planinsku padinu ,zbog koje su se često dešavale nesreće, i imala oko 2.000 m dužine a gradnjom tunela skraćena je 300 m. </a:t>
            </a:r>
          </a:p>
          <a:p>
            <a:r>
              <a:rPr lang="hr-HR" sz="1800" dirty="0"/>
              <a:t>Krajem Drugog svjetskog  rata  Nijemci su minirali zapadni ulaz u tunel zbog čega ulaz nije iste širine kakve je prvobitno bio.</a:t>
            </a:r>
          </a:p>
          <a:p>
            <a:endParaRPr lang="hr-HR" sz="1400" dirty="0"/>
          </a:p>
        </p:txBody>
      </p:sp>
      <p:pic>
        <p:nvPicPr>
          <p:cNvPr id="6" name="Slika 5" descr="Slika na kojoj se prikazuje vanjski, drvo, tunel, infrastruktura&#10;&#10;Opis je automatski generiran">
            <a:extLst>
              <a:ext uri="{FF2B5EF4-FFF2-40B4-BE49-F238E27FC236}">
                <a16:creationId xmlns:a16="http://schemas.microsoft.com/office/drawing/2014/main" id="{735DC712-26BE-3AC7-1032-A67C03B52F86}"/>
              </a:ext>
            </a:extLst>
          </p:cNvPr>
          <p:cNvPicPr>
            <a:picLocks noChangeAspect="1"/>
          </p:cNvPicPr>
          <p:nvPr/>
        </p:nvPicPr>
        <p:blipFill rotWithShape="1">
          <a:blip r:embed="rId3"/>
          <a:srcRect t="70" r="465" b="6811"/>
          <a:stretch/>
        </p:blipFill>
        <p:spPr>
          <a:xfrm>
            <a:off x="4380423" y="1288213"/>
            <a:ext cx="3445557" cy="4248609"/>
          </a:xfrm>
          <a:prstGeom prst="rect">
            <a:avLst/>
          </a:prstGeom>
        </p:spPr>
      </p:pic>
      <p:sp>
        <p:nvSpPr>
          <p:cNvPr id="7" name="TekstniOkvir 6">
            <a:extLst>
              <a:ext uri="{FF2B5EF4-FFF2-40B4-BE49-F238E27FC236}">
                <a16:creationId xmlns:a16="http://schemas.microsoft.com/office/drawing/2014/main" id="{81FCCA09-7778-0535-EF4A-A1881C139CFB}"/>
              </a:ext>
            </a:extLst>
          </p:cNvPr>
          <p:cNvSpPr txBox="1"/>
          <p:nvPr/>
        </p:nvSpPr>
        <p:spPr>
          <a:xfrm>
            <a:off x="4752473" y="5755105"/>
            <a:ext cx="156410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hr-HR" dirty="0"/>
              <a:t>2024. godina</a:t>
            </a:r>
          </a:p>
        </p:txBody>
      </p:sp>
      <p:sp>
        <p:nvSpPr>
          <p:cNvPr id="8" name="TekstniOkvir 7">
            <a:extLst>
              <a:ext uri="{FF2B5EF4-FFF2-40B4-BE49-F238E27FC236}">
                <a16:creationId xmlns:a16="http://schemas.microsoft.com/office/drawing/2014/main" id="{9392DEB2-AB54-4FF4-9C77-D0BFF1BBD771}"/>
              </a:ext>
            </a:extLst>
          </p:cNvPr>
          <p:cNvSpPr txBox="1"/>
          <p:nvPr/>
        </p:nvSpPr>
        <p:spPr>
          <a:xfrm>
            <a:off x="8132379" y="5754413"/>
            <a:ext cx="17473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hr-HR" dirty="0"/>
              <a:t>1942. godina</a:t>
            </a:r>
          </a:p>
        </p:txBody>
      </p:sp>
    </p:spTree>
    <p:extLst>
      <p:ext uri="{BB962C8B-B14F-4D97-AF65-F5344CB8AC3E}">
        <p14:creationId xmlns:p14="http://schemas.microsoft.com/office/powerpoint/2010/main" val="1831614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sp>
        <p:nvSpPr>
          <p:cNvPr id="6" name="Pravokutnik 5">
            <a:extLst>
              <a:ext uri="{FF2B5EF4-FFF2-40B4-BE49-F238E27FC236}">
                <a16:creationId xmlns:a16="http://schemas.microsoft.com/office/drawing/2014/main" id="{E5D09497-53B4-F2C7-FB04-674725F25FED}"/>
              </a:ext>
            </a:extLst>
          </p:cNvPr>
          <p:cNvSpPr/>
          <p:nvPr/>
        </p:nvSpPr>
        <p:spPr>
          <a:xfrm>
            <a:off x="-1" y="0"/>
            <a:ext cx="12191999" cy="6857998"/>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hr-HR"/>
          </a:p>
        </p:txBody>
      </p:sp>
      <p:pic>
        <p:nvPicPr>
          <p:cNvPr id="2" name="Slika 1" descr="Slika na kojoj se prikazuje vanjski, nebo, cesta, drvo&#10;&#10;Opis je automatski generiran">
            <a:extLst>
              <a:ext uri="{FF2B5EF4-FFF2-40B4-BE49-F238E27FC236}">
                <a16:creationId xmlns:a16="http://schemas.microsoft.com/office/drawing/2014/main" id="{29EAD592-335F-815C-79B3-D87C8D91CA3E}"/>
              </a:ext>
            </a:extLst>
          </p:cNvPr>
          <p:cNvPicPr>
            <a:picLocks noChangeAspect="1"/>
          </p:cNvPicPr>
          <p:nvPr/>
        </p:nvPicPr>
        <p:blipFill>
          <a:blip r:embed="rId2"/>
          <a:stretch>
            <a:fillRect/>
          </a:stretch>
        </p:blipFill>
        <p:spPr>
          <a:xfrm>
            <a:off x="1212941" y="622739"/>
            <a:ext cx="4045169" cy="49030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Slika 2" descr="Slika na kojoj se prikazuje tekst, odijevanje, vanjski, snimka zaslona&#10;&#10;Opis je automatski generiran">
            <a:extLst>
              <a:ext uri="{FF2B5EF4-FFF2-40B4-BE49-F238E27FC236}">
                <a16:creationId xmlns:a16="http://schemas.microsoft.com/office/drawing/2014/main" id="{FEB5FC31-84FF-4A5E-2190-FFCE3EF06B69}"/>
              </a:ext>
            </a:extLst>
          </p:cNvPr>
          <p:cNvPicPr>
            <a:picLocks noChangeAspect="1"/>
          </p:cNvPicPr>
          <p:nvPr/>
        </p:nvPicPr>
        <p:blipFill rotWithShape="1">
          <a:blip r:embed="rId3"/>
          <a:srcRect l="2198" r="36104" b="-350"/>
          <a:stretch/>
        </p:blipFill>
        <p:spPr>
          <a:xfrm>
            <a:off x="6558085" y="621499"/>
            <a:ext cx="4346955" cy="49043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kstniOkvir 4">
            <a:extLst>
              <a:ext uri="{FF2B5EF4-FFF2-40B4-BE49-F238E27FC236}">
                <a16:creationId xmlns:a16="http://schemas.microsoft.com/office/drawing/2014/main" id="{2A3E0B26-95D6-80E4-6EE5-D924EC94D2A4}"/>
              </a:ext>
            </a:extLst>
          </p:cNvPr>
          <p:cNvSpPr txBox="1"/>
          <p:nvPr/>
        </p:nvSpPr>
        <p:spPr>
          <a:xfrm>
            <a:off x="1208689" y="5701861"/>
            <a:ext cx="161596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hr-HR" dirty="0"/>
              <a:t>2024. godina</a:t>
            </a:r>
          </a:p>
        </p:txBody>
      </p:sp>
      <p:sp>
        <p:nvSpPr>
          <p:cNvPr id="4" name="TekstniOkvir 3">
            <a:extLst>
              <a:ext uri="{FF2B5EF4-FFF2-40B4-BE49-F238E27FC236}">
                <a16:creationId xmlns:a16="http://schemas.microsoft.com/office/drawing/2014/main" id="{7B158B03-1376-19FD-795C-DD91581F26B0}"/>
              </a:ext>
            </a:extLst>
          </p:cNvPr>
          <p:cNvSpPr txBox="1"/>
          <p:nvPr/>
        </p:nvSpPr>
        <p:spPr>
          <a:xfrm>
            <a:off x="6555827" y="5701862"/>
            <a:ext cx="249620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hr-HR" dirty="0"/>
              <a:t>1942. godina</a:t>
            </a:r>
          </a:p>
        </p:txBody>
      </p:sp>
    </p:spTree>
    <p:extLst>
      <p:ext uri="{BB962C8B-B14F-4D97-AF65-F5344CB8AC3E}">
        <p14:creationId xmlns:p14="http://schemas.microsoft.com/office/powerpoint/2010/main" val="1385776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reeform: Shape 13">
            <a:extLst>
              <a:ext uri="{FF2B5EF4-FFF2-40B4-BE49-F238E27FC236}">
                <a16:creationId xmlns:a16="http://schemas.microsoft.com/office/drawing/2014/main" id="{91C2F78B-DEE8-4195-A196-DFC51BDADF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15">
            <a:extLst>
              <a:ext uri="{FF2B5EF4-FFF2-40B4-BE49-F238E27FC236}">
                <a16:creationId xmlns:a16="http://schemas.microsoft.com/office/drawing/2014/main" id="{A1D79D08-4BE8-4799-BE09-5078DFEE22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31" name="Straight Connector 17">
            <a:extLst>
              <a:ext uri="{FF2B5EF4-FFF2-40B4-BE49-F238E27FC236}">
                <a16:creationId xmlns:a16="http://schemas.microsoft.com/office/drawing/2014/main" id="{C95D65A1-16CB-407F-993F-2A6D59BCC0C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32" name="Rectangle 19">
            <a:extLst>
              <a:ext uri="{FF2B5EF4-FFF2-40B4-BE49-F238E27FC236}">
                <a16:creationId xmlns:a16="http://schemas.microsoft.com/office/drawing/2014/main" id="{5D3B97D3-3894-4963-90C5-4EAA661319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Naslov 3">
            <a:extLst>
              <a:ext uri="{FF2B5EF4-FFF2-40B4-BE49-F238E27FC236}">
                <a16:creationId xmlns:a16="http://schemas.microsoft.com/office/drawing/2014/main" id="{4D7F50A0-95EE-50E5-D503-A33DA3B12B62}"/>
              </a:ext>
            </a:extLst>
          </p:cNvPr>
          <p:cNvSpPr>
            <a:spLocks noGrp="1"/>
          </p:cNvSpPr>
          <p:nvPr>
            <p:ph type="title"/>
          </p:nvPr>
        </p:nvSpPr>
        <p:spPr>
          <a:xfrm>
            <a:off x="5639062" y="125312"/>
            <a:ext cx="5798126" cy="1360898"/>
          </a:xfrm>
        </p:spPr>
        <p:txBody>
          <a:bodyPr vert="horz" lIns="91440" tIns="45720" rIns="91440" bIns="45720" rtlCol="0" anchor="ctr">
            <a:normAutofit/>
          </a:bodyPr>
          <a:lstStyle/>
          <a:p>
            <a:pPr>
              <a:lnSpc>
                <a:spcPct val="90000"/>
              </a:lnSpc>
            </a:pPr>
            <a:r>
              <a:rPr lang="en-US" sz="2800" kern="1200">
                <a:solidFill>
                  <a:schemeClr val="tx1"/>
                </a:solidFill>
                <a:latin typeface="+mj-lt"/>
                <a:ea typeface="+mj-ea"/>
                <a:cs typeface="+mj-cs"/>
              </a:rPr>
              <a:t>Period nakon ii svjetskog rata</a:t>
            </a:r>
          </a:p>
        </p:txBody>
      </p:sp>
      <p:pic>
        <p:nvPicPr>
          <p:cNvPr id="5" name="Rezervirano mjesto slike 4" descr="Slika na kojoj se prikazuje vanjski, odijevanje, pogreb, čovjek&#10;&#10;Opis je automatski generiran">
            <a:extLst>
              <a:ext uri="{FF2B5EF4-FFF2-40B4-BE49-F238E27FC236}">
                <a16:creationId xmlns:a16="http://schemas.microsoft.com/office/drawing/2014/main" id="{D88E39A2-658F-0FD9-9EA5-0B7AF340E684}"/>
              </a:ext>
            </a:extLst>
          </p:cNvPr>
          <p:cNvPicPr>
            <a:picLocks noGrp="1" noChangeAspect="1"/>
          </p:cNvPicPr>
          <p:nvPr>
            <p:ph type="pic" idx="1"/>
          </p:nvPr>
        </p:nvPicPr>
        <p:blipFill>
          <a:blip r:embed="rId2"/>
          <a:srcRect t="19278" b="19278"/>
          <a:stretch/>
        </p:blipFill>
        <p:spPr>
          <a:xfrm>
            <a:off x="804102" y="127212"/>
            <a:ext cx="3796705" cy="3388439"/>
          </a:xfrm>
          <a:prstGeom prst="rect">
            <a:avLst/>
          </a:prstGeom>
        </p:spPr>
      </p:pic>
      <p:pic>
        <p:nvPicPr>
          <p:cNvPr id="9" name="Slika 8" descr="Slika na kojoj se prikazuje vanjski, staza, drvo, biljka&#10;&#10;Opis je automatski generiran">
            <a:extLst>
              <a:ext uri="{FF2B5EF4-FFF2-40B4-BE49-F238E27FC236}">
                <a16:creationId xmlns:a16="http://schemas.microsoft.com/office/drawing/2014/main" id="{42FA73EA-E2F5-B052-F4F4-19EB7190ADB5}"/>
              </a:ext>
            </a:extLst>
          </p:cNvPr>
          <p:cNvPicPr>
            <a:picLocks noChangeAspect="1"/>
          </p:cNvPicPr>
          <p:nvPr/>
        </p:nvPicPr>
        <p:blipFill rotWithShape="1">
          <a:blip r:embed="rId3"/>
          <a:srcRect r="465" b="28322"/>
          <a:stretch/>
        </p:blipFill>
        <p:spPr>
          <a:xfrm>
            <a:off x="804888" y="3539880"/>
            <a:ext cx="3789171" cy="3215910"/>
          </a:xfrm>
          <a:prstGeom prst="rect">
            <a:avLst/>
          </a:prstGeom>
        </p:spPr>
      </p:pic>
      <p:sp>
        <p:nvSpPr>
          <p:cNvPr id="10" name="Pravokutnik: nakošeni 9">
            <a:extLst>
              <a:ext uri="{FF2B5EF4-FFF2-40B4-BE49-F238E27FC236}">
                <a16:creationId xmlns:a16="http://schemas.microsoft.com/office/drawing/2014/main" id="{71045910-BBFB-EB39-262D-6FFD528F6B70}"/>
              </a:ext>
            </a:extLst>
          </p:cNvPr>
          <p:cNvSpPr/>
          <p:nvPr/>
        </p:nvSpPr>
        <p:spPr>
          <a:xfrm>
            <a:off x="5163207" y="1484587"/>
            <a:ext cx="6621517" cy="4952998"/>
          </a:xfrm>
          <a:prstGeom prst="bevel">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hr-HR"/>
          </a:p>
        </p:txBody>
      </p:sp>
      <p:sp>
        <p:nvSpPr>
          <p:cNvPr id="3" name="Rezervirano mjesto teksta 2">
            <a:extLst>
              <a:ext uri="{FF2B5EF4-FFF2-40B4-BE49-F238E27FC236}">
                <a16:creationId xmlns:a16="http://schemas.microsoft.com/office/drawing/2014/main" id="{4146C8A8-CA24-CCFD-08F7-052E7F4B0C47}"/>
              </a:ext>
            </a:extLst>
          </p:cNvPr>
          <p:cNvSpPr>
            <a:spLocks noGrp="1"/>
          </p:cNvSpPr>
          <p:nvPr>
            <p:ph type="body" sz="half" idx="2"/>
          </p:nvPr>
        </p:nvSpPr>
        <p:spPr>
          <a:xfrm>
            <a:off x="5868356" y="2345164"/>
            <a:ext cx="5101817" cy="3432899"/>
          </a:xfrm>
        </p:spPr>
        <p:txBody>
          <a:bodyPr vert="horz" lIns="91440" tIns="45720" rIns="91440" bIns="45720" rtlCol="0" anchor="t">
            <a:normAutofit/>
          </a:bodyPr>
          <a:lstStyle/>
          <a:p>
            <a:r>
              <a:rPr lang="en-US" sz="1800" dirty="0"/>
              <a:t>1947. </a:t>
            </a:r>
            <a:r>
              <a:rPr lang="en-US" sz="1800" dirty="0" err="1"/>
              <a:t>godine</a:t>
            </a:r>
            <a:r>
              <a:rPr lang="en-US" sz="1800" dirty="0"/>
              <a:t>  </a:t>
            </a:r>
            <a:r>
              <a:rPr lang="en-US" sz="1800" dirty="0" err="1"/>
              <a:t>najzahtjevniji</a:t>
            </a:r>
            <a:r>
              <a:rPr lang="en-US" sz="1800" dirty="0"/>
              <a:t> </a:t>
            </a:r>
            <a:r>
              <a:rPr lang="en-US" sz="1800" dirty="0" err="1"/>
              <a:t>objekat</a:t>
            </a:r>
            <a:r>
              <a:rPr lang="en-US" sz="1800" dirty="0"/>
              <a:t> </a:t>
            </a:r>
            <a:r>
              <a:rPr lang="en-US" sz="1800" dirty="0" err="1"/>
              <a:t>na</a:t>
            </a:r>
            <a:r>
              <a:rPr lang="en-US" sz="1800" dirty="0"/>
              <a:t> </a:t>
            </a:r>
            <a:r>
              <a:rPr lang="en-US" sz="1800" dirty="0" err="1"/>
              <a:t>omladinskoj</a:t>
            </a:r>
            <a:r>
              <a:rPr lang="en-US" sz="1800" dirty="0"/>
              <a:t> </a:t>
            </a:r>
            <a:r>
              <a:rPr lang="en-US" sz="1800" dirty="0" err="1"/>
              <a:t>pruzi</a:t>
            </a:r>
            <a:r>
              <a:rPr lang="en-US" sz="1800" dirty="0"/>
              <a:t> </a:t>
            </a:r>
            <a:r>
              <a:rPr lang="en-US" sz="1800" dirty="0" err="1"/>
              <a:t>Šamac</a:t>
            </a:r>
            <a:r>
              <a:rPr lang="en-US" sz="1800" dirty="0"/>
              <a:t> - Sarajevo bio je </a:t>
            </a:r>
            <a:r>
              <a:rPr lang="en-US" sz="1800" dirty="0" err="1"/>
              <a:t>tunel</a:t>
            </a:r>
            <a:r>
              <a:rPr lang="en-US" sz="1800" dirty="0"/>
              <a:t> </a:t>
            </a:r>
            <a:r>
              <a:rPr lang="en-US" sz="1800" dirty="0" err="1"/>
              <a:t>Vranduk</a:t>
            </a:r>
            <a:r>
              <a:rPr lang="en-US" sz="1800" dirty="0"/>
              <a:t>.</a:t>
            </a:r>
          </a:p>
          <a:p>
            <a:r>
              <a:rPr lang="en-US" sz="1800" dirty="0" err="1"/>
              <a:t>Radovi</a:t>
            </a:r>
            <a:r>
              <a:rPr lang="en-US" sz="1800" dirty="0"/>
              <a:t> </a:t>
            </a:r>
            <a:r>
              <a:rPr lang="en-US" sz="1800" dirty="0" err="1"/>
              <a:t>su</a:t>
            </a:r>
            <a:r>
              <a:rPr lang="en-US" sz="1800" dirty="0"/>
              <a:t> </a:t>
            </a:r>
            <a:r>
              <a:rPr lang="en-US" sz="1800" dirty="0" err="1"/>
              <a:t>započeli</a:t>
            </a:r>
            <a:r>
              <a:rPr lang="en-US" sz="1800" dirty="0"/>
              <a:t> 10. </a:t>
            </a:r>
            <a:r>
              <a:rPr lang="en-US" sz="1800" dirty="0" err="1"/>
              <a:t>marta</a:t>
            </a:r>
            <a:r>
              <a:rPr lang="en-US" sz="1800" dirty="0"/>
              <a:t> 1947. </a:t>
            </a:r>
            <a:r>
              <a:rPr lang="en-US" sz="1800" dirty="0" err="1"/>
              <a:t>godine</a:t>
            </a:r>
            <a:r>
              <a:rPr lang="en-US" sz="1800" dirty="0"/>
              <a:t> , a u </a:t>
            </a:r>
            <a:r>
              <a:rPr lang="en-US" sz="1800" dirty="0" err="1"/>
              <a:t>potpunosti</a:t>
            </a:r>
            <a:r>
              <a:rPr lang="en-US" sz="1800" dirty="0"/>
              <a:t> </a:t>
            </a:r>
            <a:r>
              <a:rPr lang="en-US" sz="1800" dirty="0" err="1"/>
              <a:t>su</a:t>
            </a:r>
            <a:r>
              <a:rPr lang="en-US" sz="1800" dirty="0"/>
              <a:t> </a:t>
            </a:r>
            <a:r>
              <a:rPr lang="en-US" sz="1800" dirty="0" err="1"/>
              <a:t>zavrešeni</a:t>
            </a:r>
            <a:r>
              <a:rPr lang="en-US" sz="1800" dirty="0"/>
              <a:t> </a:t>
            </a:r>
            <a:r>
              <a:rPr lang="en-US" sz="1800" dirty="0" err="1"/>
              <a:t>Iikroz</a:t>
            </a:r>
            <a:r>
              <a:rPr lang="en-US" sz="1800" dirty="0"/>
              <a:t> </a:t>
            </a:r>
            <a:r>
              <a:rPr lang="en-US" sz="1800" dirty="0" err="1"/>
              <a:t>tunel</a:t>
            </a:r>
            <a:r>
              <a:rPr lang="en-US" sz="1800" dirty="0"/>
              <a:t> je </a:t>
            </a:r>
            <a:r>
              <a:rPr lang="en-US" sz="1800" dirty="0" err="1"/>
              <a:t>položen</a:t>
            </a:r>
            <a:r>
              <a:rPr lang="en-US" sz="1800" dirty="0"/>
              <a:t> </a:t>
            </a:r>
            <a:r>
              <a:rPr lang="en-US" sz="1800" dirty="0" err="1"/>
              <a:t>kolosijek</a:t>
            </a:r>
            <a:r>
              <a:rPr lang="en-US" sz="1800" dirty="0"/>
              <a:t> 27. </a:t>
            </a:r>
            <a:r>
              <a:rPr lang="en-US" sz="1800" dirty="0" err="1"/>
              <a:t>oktobra</a:t>
            </a:r>
            <a:r>
              <a:rPr lang="en-US" sz="1800" dirty="0"/>
              <a:t> </a:t>
            </a:r>
            <a:r>
              <a:rPr lang="en-US" sz="1800" dirty="0" err="1"/>
              <a:t>iste</a:t>
            </a:r>
            <a:r>
              <a:rPr lang="en-US" sz="1800" dirty="0"/>
              <a:t> </a:t>
            </a:r>
            <a:r>
              <a:rPr lang="en-US" sz="1800" dirty="0" err="1"/>
              <a:t>godine</a:t>
            </a:r>
            <a:r>
              <a:rPr lang="en-US" sz="1800" dirty="0"/>
              <a:t> , </a:t>
            </a:r>
            <a:r>
              <a:rPr lang="en-US" sz="1800" dirty="0" err="1"/>
              <a:t>odnosno</a:t>
            </a:r>
            <a:r>
              <a:rPr lang="en-US" sz="1800" dirty="0"/>
              <a:t> 11 dana </a:t>
            </a:r>
            <a:r>
              <a:rPr lang="en-US" sz="1800" dirty="0" err="1"/>
              <a:t>prije</a:t>
            </a:r>
            <a:r>
              <a:rPr lang="en-US" sz="1800" dirty="0"/>
              <a:t> </a:t>
            </a:r>
            <a:r>
              <a:rPr lang="en-US" sz="1800" dirty="0" err="1"/>
              <a:t>roka</a:t>
            </a:r>
            <a:r>
              <a:rPr lang="en-US" sz="1800" dirty="0"/>
              <a:t>. </a:t>
            </a:r>
          </a:p>
          <a:p>
            <a:r>
              <a:rPr lang="en-US" sz="1800" err="1"/>
              <a:t>Tunel</a:t>
            </a:r>
            <a:r>
              <a:rPr lang="en-US" sz="1800" dirty="0"/>
              <a:t> je dug 1.534 </a:t>
            </a:r>
            <a:r>
              <a:rPr lang="en-US" sz="1800" err="1"/>
              <a:t>metra</a:t>
            </a:r>
            <a:r>
              <a:rPr lang="en-US" sz="1800" dirty="0"/>
              <a:t> .</a:t>
            </a:r>
          </a:p>
        </p:txBody>
      </p:sp>
    </p:spTree>
    <p:extLst>
      <p:ext uri="{BB962C8B-B14F-4D97-AF65-F5344CB8AC3E}">
        <p14:creationId xmlns:p14="http://schemas.microsoft.com/office/powerpoint/2010/main" val="2851447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descr="Slika na kojoj se prikazuje željeznički tunel, put, scena, vanjski&#10;&#10;Opis je automatski generiran">
            <a:extLst>
              <a:ext uri="{FF2B5EF4-FFF2-40B4-BE49-F238E27FC236}">
                <a16:creationId xmlns:a16="http://schemas.microsoft.com/office/drawing/2014/main" id="{8A224529-E408-03AF-DBA5-7359E235138A}"/>
              </a:ext>
            </a:extLst>
          </p:cNvPr>
          <p:cNvPicPr>
            <a:picLocks noChangeAspect="1"/>
          </p:cNvPicPr>
          <p:nvPr/>
        </p:nvPicPr>
        <p:blipFill>
          <a:blip r:embed="rId2"/>
          <a:stretch>
            <a:fillRect/>
          </a:stretch>
        </p:blipFill>
        <p:spPr>
          <a:xfrm>
            <a:off x="407771" y="1457831"/>
            <a:ext cx="5281449" cy="346565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 name="Slika 2" descr="Slika na kojoj se prikazuje željeznički tunel, vanjski, put, crno-bijelo&#10;&#10;Opis je automatski generiran">
            <a:extLst>
              <a:ext uri="{FF2B5EF4-FFF2-40B4-BE49-F238E27FC236}">
                <a16:creationId xmlns:a16="http://schemas.microsoft.com/office/drawing/2014/main" id="{DD236B90-42D1-30F5-0A5A-A871618AA9CE}"/>
              </a:ext>
            </a:extLst>
          </p:cNvPr>
          <p:cNvPicPr>
            <a:picLocks noChangeAspect="1"/>
          </p:cNvPicPr>
          <p:nvPr/>
        </p:nvPicPr>
        <p:blipFill rotWithShape="1">
          <a:blip r:embed="rId3"/>
          <a:srcRect l="3265" r="2857" b="641"/>
          <a:stretch/>
        </p:blipFill>
        <p:spPr>
          <a:xfrm>
            <a:off x="6347892" y="1459069"/>
            <a:ext cx="5432631" cy="347213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801814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pic>
        <p:nvPicPr>
          <p:cNvPr id="7" name="Rezervirano mjesto slike 6" descr="Slika na kojoj se prikazuje pruga, vanjski, nebo, promet&#10;&#10;Opis je automatski generiran">
            <a:extLst>
              <a:ext uri="{FF2B5EF4-FFF2-40B4-BE49-F238E27FC236}">
                <a16:creationId xmlns:a16="http://schemas.microsoft.com/office/drawing/2014/main" id="{BAD5F4F2-BD61-8DA0-5243-AFEED764EE8A}"/>
              </a:ext>
            </a:extLst>
          </p:cNvPr>
          <p:cNvPicPr>
            <a:picLocks noGrp="1" noChangeAspect="1"/>
          </p:cNvPicPr>
          <p:nvPr>
            <p:ph type="pic" idx="1"/>
          </p:nvPr>
        </p:nvPicPr>
        <p:blipFill>
          <a:blip r:embed="rId2"/>
          <a:srcRect l="14628" r="14628"/>
          <a:stretch/>
        </p:blipFill>
        <p:spPr>
          <a:xfrm>
            <a:off x="6710995" y="2117012"/>
            <a:ext cx="4809140" cy="2995449"/>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8" name="Svitak: okomito 7">
            <a:extLst>
              <a:ext uri="{FF2B5EF4-FFF2-40B4-BE49-F238E27FC236}">
                <a16:creationId xmlns:a16="http://schemas.microsoft.com/office/drawing/2014/main" id="{46A427F2-F5E5-97F4-E9C3-F29D8D3AEA63}"/>
              </a:ext>
            </a:extLst>
          </p:cNvPr>
          <p:cNvSpPr/>
          <p:nvPr/>
        </p:nvSpPr>
        <p:spPr>
          <a:xfrm>
            <a:off x="118242" y="302171"/>
            <a:ext cx="6739758" cy="6253655"/>
          </a:xfrm>
          <a:prstGeom prst="verticalScroll">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hr-HR"/>
          </a:p>
        </p:txBody>
      </p:sp>
      <p:sp>
        <p:nvSpPr>
          <p:cNvPr id="3" name="Rezervirano mjesto teksta 2">
            <a:extLst>
              <a:ext uri="{FF2B5EF4-FFF2-40B4-BE49-F238E27FC236}">
                <a16:creationId xmlns:a16="http://schemas.microsoft.com/office/drawing/2014/main" id="{C2629112-2A7E-C2BC-D820-4EACAC81ACD3}"/>
              </a:ext>
            </a:extLst>
          </p:cNvPr>
          <p:cNvSpPr>
            <a:spLocks noGrp="1"/>
          </p:cNvSpPr>
          <p:nvPr>
            <p:ph type="body" sz="half" idx="2"/>
          </p:nvPr>
        </p:nvSpPr>
        <p:spPr>
          <a:xfrm>
            <a:off x="972208" y="1161395"/>
            <a:ext cx="5127787" cy="5193699"/>
          </a:xfrm>
        </p:spPr>
        <p:txBody>
          <a:bodyPr vert="horz" lIns="91440" tIns="45720" rIns="91440" bIns="45720" rtlCol="0" anchor="t">
            <a:noAutofit/>
          </a:bodyPr>
          <a:lstStyle/>
          <a:p>
            <a:r>
              <a:rPr lang="hr-HR" b="1" dirty="0">
                <a:solidFill>
                  <a:schemeClr val="bg1"/>
                </a:solidFill>
                <a:latin typeface="Walbaum Display"/>
              </a:rPr>
              <a:t>14. februar inače nosi priče o ljubavi, ali februar 1971. Godine, </a:t>
            </a:r>
            <a:r>
              <a:rPr lang="hr-HR" b="1" dirty="0" err="1">
                <a:solidFill>
                  <a:schemeClr val="bg1"/>
                </a:solidFill>
                <a:latin typeface="Walbaum Display"/>
              </a:rPr>
              <a:t>nažalost,govori</a:t>
            </a:r>
            <a:r>
              <a:rPr lang="hr-HR" b="1" dirty="0">
                <a:solidFill>
                  <a:schemeClr val="bg1"/>
                </a:solidFill>
                <a:latin typeface="Walbaum Display"/>
              </a:rPr>
              <a:t> o jednoj tragediji po kojoj većina prepoznaje ovaj tunel.</a:t>
            </a:r>
            <a:endParaRPr lang="sr-Latn-RS" b="1">
              <a:solidFill>
                <a:schemeClr val="bg1"/>
              </a:solidFill>
              <a:latin typeface="Walbaum Display"/>
            </a:endParaRPr>
          </a:p>
          <a:p>
            <a:r>
              <a:rPr lang="hr-HR" b="1" dirty="0">
                <a:solidFill>
                  <a:schemeClr val="bg1"/>
                </a:solidFill>
                <a:latin typeface="Walbaum Display"/>
              </a:rPr>
              <a:t>Naime,</a:t>
            </a:r>
            <a:r>
              <a:rPr lang="hr-HR" b="1" i="0" dirty="0">
                <a:solidFill>
                  <a:schemeClr val="bg1"/>
                </a:solidFill>
                <a:latin typeface="Walbaum Display"/>
              </a:rPr>
              <a:t> </a:t>
            </a:r>
            <a:r>
              <a:rPr lang="hr-HR" b="1" i="0" dirty="0">
                <a:solidFill>
                  <a:schemeClr val="bg1"/>
                </a:solidFill>
                <a:latin typeface="Walbaum Display"/>
                <a:ea typeface="+mn-lt"/>
                <a:cs typeface="+mn-lt"/>
              </a:rPr>
              <a:t>u požaru u kojem je gorio dizel za pogon lokomotive, nastradalo je 34 ljudi dok je 113 (60 teških) povrijeđeno. Većina je stradala udisanjem otrovnog dima. Nakon što se dogodio kvar na lokomotivi voz je stao u tunelu gdje je izbio požar. Smatra se da se gorivo izlilo iz rezervoara i da je električna </a:t>
            </a:r>
            <a:r>
              <a:rPr lang="hr-HR" b="1" i="0" dirty="0" err="1">
                <a:solidFill>
                  <a:schemeClr val="bg1"/>
                </a:solidFill>
                <a:latin typeface="Walbaum Display"/>
                <a:ea typeface="+mn-lt"/>
                <a:cs typeface="+mn-lt"/>
              </a:rPr>
              <a:t>varnica</a:t>
            </a:r>
            <a:r>
              <a:rPr lang="hr-HR" b="1" i="0" dirty="0">
                <a:solidFill>
                  <a:schemeClr val="bg1"/>
                </a:solidFill>
                <a:latin typeface="Walbaum Display"/>
                <a:ea typeface="+mn-lt"/>
                <a:cs typeface="+mn-lt"/>
              </a:rPr>
              <a:t> izazvala požar. Voz je stajao tu obično zbog signalizacije, pa su putnici smatrali da se radi o uobičajenom stajanju.</a:t>
            </a:r>
          </a:p>
        </p:txBody>
      </p:sp>
    </p:spTree>
    <p:extLst>
      <p:ext uri="{BB962C8B-B14F-4D97-AF65-F5344CB8AC3E}">
        <p14:creationId xmlns:p14="http://schemas.microsoft.com/office/powerpoint/2010/main" val="1969615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85B57F6-59DE-4274-A37C-F47FE4E42E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lika 3" descr="Slika na kojoj se prikazuje vanjski, scena, put, cesta&#10;&#10;Opis je automatski generiran">
            <a:extLst>
              <a:ext uri="{FF2B5EF4-FFF2-40B4-BE49-F238E27FC236}">
                <a16:creationId xmlns:a16="http://schemas.microsoft.com/office/drawing/2014/main" id="{51FD2C91-19FE-AEB6-FCDA-D3660005C03E}"/>
              </a:ext>
            </a:extLst>
          </p:cNvPr>
          <p:cNvPicPr>
            <a:picLocks noChangeAspect="1"/>
          </p:cNvPicPr>
          <p:nvPr/>
        </p:nvPicPr>
        <p:blipFill rotWithShape="1">
          <a:blip r:embed="rId2"/>
          <a:srcRect t="11911" b="31559"/>
          <a:stretch/>
        </p:blipFill>
        <p:spPr>
          <a:xfrm>
            <a:off x="3093268" y="10"/>
            <a:ext cx="9098732" cy="6857990"/>
          </a:xfrm>
          <a:custGeom>
            <a:avLst/>
            <a:gdLst/>
            <a:ahLst/>
            <a:cxnLst/>
            <a:rect l="l" t="t" r="r" b="b"/>
            <a:pathLst>
              <a:path w="9098732" h="6858000">
                <a:moveTo>
                  <a:pt x="6010592" y="0"/>
                </a:moveTo>
                <a:lnTo>
                  <a:pt x="8235629" y="4"/>
                </a:lnTo>
                <a:cubicBezTo>
                  <a:pt x="8235629" y="3"/>
                  <a:pt x="8235630" y="3"/>
                  <a:pt x="8235630" y="2"/>
                </a:cubicBezTo>
                <a:lnTo>
                  <a:pt x="9098732" y="0"/>
                </a:lnTo>
                <a:lnTo>
                  <a:pt x="9098732" y="6858000"/>
                </a:lnTo>
                <a:lnTo>
                  <a:pt x="0" y="6858000"/>
                </a:lnTo>
                <a:lnTo>
                  <a:pt x="6010589" y="4"/>
                </a:lnTo>
                <a:cubicBezTo>
                  <a:pt x="6010589" y="3"/>
                  <a:pt x="6010590" y="3"/>
                  <a:pt x="6010590" y="2"/>
                </a:cubicBezTo>
                <a:close/>
              </a:path>
            </a:pathLst>
          </a:custGeom>
        </p:spPr>
      </p:pic>
      <p:sp>
        <p:nvSpPr>
          <p:cNvPr id="11" name="Freeform: Shape 10">
            <a:extLst>
              <a:ext uri="{FF2B5EF4-FFF2-40B4-BE49-F238E27FC236}">
                <a16:creationId xmlns:a16="http://schemas.microsoft.com/office/drawing/2014/main" id="{C8C63406-9171-4282-BAAB-2DDC6831F0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90295" y="-2"/>
            <a:ext cx="8239927" cy="6858000"/>
          </a:xfrm>
          <a:custGeom>
            <a:avLst/>
            <a:gdLst>
              <a:gd name="connsiteX0" fmla="*/ 6010593 w 8239927"/>
              <a:gd name="connsiteY0" fmla="*/ 0 h 6858000"/>
              <a:gd name="connsiteX1" fmla="*/ 8239927 w 8239927"/>
              <a:gd name="connsiteY1" fmla="*/ 0 h 6858000"/>
              <a:gd name="connsiteX2" fmla="*/ 2229335 w 8239927"/>
              <a:gd name="connsiteY2" fmla="*/ 6858000 h 6858000"/>
              <a:gd name="connsiteX3" fmla="*/ 0 w 82399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239927" h="6858000">
                <a:moveTo>
                  <a:pt x="6010593" y="0"/>
                </a:moveTo>
                <a:lnTo>
                  <a:pt x="8239927" y="0"/>
                </a:lnTo>
                <a:lnTo>
                  <a:pt x="2229335" y="6858000"/>
                </a:lnTo>
                <a:lnTo>
                  <a:pt x="0" y="6858000"/>
                </a:lnTo>
                <a:close/>
              </a:path>
            </a:pathLst>
          </a:custGeom>
          <a:solidFill>
            <a:schemeClr val="bg2">
              <a:alpha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C7229593-0E15-A3D8-1449-7D247EB694A2}"/>
              </a:ext>
            </a:extLst>
          </p:cNvPr>
          <p:cNvSpPr>
            <a:spLocks noGrp="1"/>
          </p:cNvSpPr>
          <p:nvPr>
            <p:ph type="title"/>
          </p:nvPr>
        </p:nvSpPr>
        <p:spPr>
          <a:xfrm>
            <a:off x="194095" y="197201"/>
            <a:ext cx="4641156" cy="872068"/>
          </a:xfrm>
        </p:spPr>
        <p:txBody>
          <a:bodyPr>
            <a:normAutofit/>
          </a:bodyPr>
          <a:lstStyle/>
          <a:p>
            <a:r>
              <a:rPr lang="hr-HR" dirty="0"/>
              <a:t>Suvremeni </a:t>
            </a:r>
            <a:r>
              <a:rPr lang="hr-HR" dirty="0" err="1"/>
              <a:t>Vranduk</a:t>
            </a:r>
            <a:r>
              <a:rPr lang="hr-HR" dirty="0"/>
              <a:t> </a:t>
            </a:r>
          </a:p>
        </p:txBody>
      </p:sp>
      <p:sp>
        <p:nvSpPr>
          <p:cNvPr id="3" name="Rezervirano mjesto sadržaja 2">
            <a:extLst>
              <a:ext uri="{FF2B5EF4-FFF2-40B4-BE49-F238E27FC236}">
                <a16:creationId xmlns:a16="http://schemas.microsoft.com/office/drawing/2014/main" id="{5CB8F520-EEED-818F-DD5C-D30BC1F1BBF1}"/>
              </a:ext>
            </a:extLst>
          </p:cNvPr>
          <p:cNvSpPr>
            <a:spLocks noGrp="1"/>
          </p:cNvSpPr>
          <p:nvPr>
            <p:ph idx="1"/>
          </p:nvPr>
        </p:nvSpPr>
        <p:spPr>
          <a:xfrm>
            <a:off x="195338" y="908671"/>
            <a:ext cx="5031122" cy="3350349"/>
          </a:xfrm>
        </p:spPr>
        <p:txBody>
          <a:bodyPr vert="horz" lIns="91440" tIns="45720" rIns="91440" bIns="45720" rtlCol="0" anchor="t">
            <a:noAutofit/>
          </a:bodyPr>
          <a:lstStyle/>
          <a:p>
            <a:pPr marL="0" indent="0">
              <a:buNone/>
            </a:pPr>
            <a:r>
              <a:rPr lang="hr-HR" sz="2400" dirty="0" err="1">
                <a:latin typeface="Walbaum Display"/>
              </a:rPr>
              <a:t>Savremeno</a:t>
            </a:r>
            <a:r>
              <a:rPr lang="hr-HR" sz="2400" dirty="0">
                <a:latin typeface="Walbaum Display"/>
              </a:rPr>
              <a:t> doba donosi novine, one mijenjaju pristupe, i fizičke i mentalne, a tvrđava u </a:t>
            </a:r>
            <a:r>
              <a:rPr lang="hr-HR" sz="2400" dirty="0" err="1">
                <a:latin typeface="Walbaum Display"/>
              </a:rPr>
              <a:t>Vranduku</a:t>
            </a:r>
            <a:r>
              <a:rPr lang="hr-HR" sz="2400" dirty="0">
                <a:latin typeface="Walbaum Display"/>
              </a:rPr>
              <a:t> mu smjerno prkosi i predano svjedoči i svojom autentičnošću krasi.</a:t>
            </a:r>
            <a:r>
              <a:rPr lang="hr-HR" sz="2400" dirty="0">
                <a:latin typeface="Georgia Pro Light"/>
              </a:rPr>
              <a:t> </a:t>
            </a:r>
          </a:p>
        </p:txBody>
      </p:sp>
    </p:spTree>
    <p:extLst>
      <p:ext uri="{BB962C8B-B14F-4D97-AF65-F5344CB8AC3E}">
        <p14:creationId xmlns:p14="http://schemas.microsoft.com/office/powerpoint/2010/main" val="3723323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zervirano mjesto sadržaja 5" descr="Slika na kojoj se prikazuje vanjski, drvo, cesta, infrastruktura&#10;&#10;Opis je automatski generiran">
            <a:extLst>
              <a:ext uri="{FF2B5EF4-FFF2-40B4-BE49-F238E27FC236}">
                <a16:creationId xmlns:a16="http://schemas.microsoft.com/office/drawing/2014/main" id="{F97D4F1E-9DBB-25AC-A086-79B5007EE66A}"/>
              </a:ext>
            </a:extLst>
          </p:cNvPr>
          <p:cNvPicPr>
            <a:picLocks noGrp="1" noChangeAspect="1"/>
          </p:cNvPicPr>
          <p:nvPr>
            <p:ph sz="half" idx="1"/>
          </p:nvPr>
        </p:nvPicPr>
        <p:blipFill>
          <a:blip r:embed="rId2"/>
          <a:stretch>
            <a:fillRect/>
          </a:stretch>
        </p:blipFill>
        <p:spPr>
          <a:xfrm>
            <a:off x="7449450" y="881184"/>
            <a:ext cx="3401410" cy="4600903"/>
          </a:xfrm>
        </p:spPr>
      </p:pic>
      <p:pic>
        <p:nvPicPr>
          <p:cNvPr id="7" name="Rezervirano mjesto sadržaja 6" descr="Slika na kojoj se prikazuje vanjski, drvo, biljka, trava&#10;&#10;Opis je automatski generiran">
            <a:extLst>
              <a:ext uri="{FF2B5EF4-FFF2-40B4-BE49-F238E27FC236}">
                <a16:creationId xmlns:a16="http://schemas.microsoft.com/office/drawing/2014/main" id="{D7C9FB13-2DBE-B9DA-2C70-6E00ED936922}"/>
              </a:ext>
            </a:extLst>
          </p:cNvPr>
          <p:cNvPicPr>
            <a:picLocks noGrp="1" noChangeAspect="1"/>
          </p:cNvPicPr>
          <p:nvPr>
            <p:ph sz="half" idx="2"/>
          </p:nvPr>
        </p:nvPicPr>
        <p:blipFill>
          <a:blip r:embed="rId3"/>
          <a:stretch>
            <a:fillRect/>
          </a:stretch>
        </p:blipFill>
        <p:spPr>
          <a:xfrm>
            <a:off x="1893428" y="881184"/>
            <a:ext cx="3401410" cy="4600903"/>
          </a:xfrm>
        </p:spPr>
      </p:pic>
      <p:sp>
        <p:nvSpPr>
          <p:cNvPr id="12" name="Oblačić za govor: ovalni 11">
            <a:extLst>
              <a:ext uri="{FF2B5EF4-FFF2-40B4-BE49-F238E27FC236}">
                <a16:creationId xmlns:a16="http://schemas.microsoft.com/office/drawing/2014/main" id="{F0C665F5-3A3C-323F-64AF-FD5154F0021B}"/>
              </a:ext>
            </a:extLst>
          </p:cNvPr>
          <p:cNvSpPr/>
          <p:nvPr/>
        </p:nvSpPr>
        <p:spPr>
          <a:xfrm>
            <a:off x="4835188" y="5170"/>
            <a:ext cx="2902190" cy="2156773"/>
          </a:xfrm>
          <a:prstGeom prst="wedgeEllipseCallout">
            <a:avLst/>
          </a:prstGeom>
        </p:spPr>
        <p:style>
          <a:lnRef idx="1">
            <a:schemeClr val="dk1"/>
          </a:lnRef>
          <a:fillRef idx="2">
            <a:schemeClr val="dk1"/>
          </a:fillRef>
          <a:effectRef idx="1">
            <a:schemeClr val="dk1"/>
          </a:effectRef>
          <a:fontRef idx="minor">
            <a:schemeClr val="dk1"/>
          </a:fontRef>
        </p:style>
        <p:txBody>
          <a:bodyPr lIns="91440" tIns="45720" rIns="91440" bIns="45720" rtlCol="0" anchor="ctr"/>
          <a:lstStyle/>
          <a:p>
            <a:pPr algn="ctr"/>
            <a:r>
              <a:rPr lang="hr-HR" dirty="0"/>
              <a:t>Koji god put da odaberete, drago će nam biti da dođete. </a:t>
            </a:r>
            <a:endParaRPr lang="hr-HR"/>
          </a:p>
          <a:p>
            <a:pPr algn="ctr"/>
            <a:endParaRPr lang="hr-HR" dirty="0"/>
          </a:p>
        </p:txBody>
      </p:sp>
    </p:spTree>
    <p:extLst>
      <p:ext uri="{BB962C8B-B14F-4D97-AF65-F5344CB8AC3E}">
        <p14:creationId xmlns:p14="http://schemas.microsoft.com/office/powerpoint/2010/main" val="2918989819"/>
      </p:ext>
    </p:extLst>
  </p:cSld>
  <p:clrMapOvr>
    <a:masterClrMapping/>
  </p:clrMapOvr>
</p:sld>
</file>

<file path=ppt/theme/theme1.xml><?xml version="1.0" encoding="utf-8"?>
<a:theme xmlns:a="http://schemas.openxmlformats.org/drawingml/2006/main" name="RegattaVTI">
  <a:themeElements>
    <a:clrScheme name="Regatta Yellow">
      <a:dk1>
        <a:sysClr val="windowText" lastClr="000000"/>
      </a:dk1>
      <a:lt1>
        <a:sysClr val="window" lastClr="FFFFFF"/>
      </a:lt1>
      <a:dk2>
        <a:srgbClr val="181C30"/>
      </a:dk2>
      <a:lt2>
        <a:srgbClr val="C8E1F4"/>
      </a:lt2>
      <a:accent1>
        <a:srgbClr val="217ED3"/>
      </a:accent1>
      <a:accent2>
        <a:srgbClr val="B92525"/>
      </a:accent2>
      <a:accent3>
        <a:srgbClr val="18558C"/>
      </a:accent3>
      <a:accent4>
        <a:srgbClr val="1D8B35"/>
      </a:accent4>
      <a:accent5>
        <a:srgbClr val="EA75AA"/>
      </a:accent5>
      <a:accent6>
        <a:srgbClr val="F5A700"/>
      </a:accent6>
      <a:hlink>
        <a:srgbClr val="DB0000"/>
      </a:hlink>
      <a:folHlink>
        <a:srgbClr val="066BB6"/>
      </a:folHlink>
    </a:clrScheme>
    <a:fontScheme name="Walbaum Display">
      <a:majorFont>
        <a:latin typeface="Walbaum Display"/>
        <a:ea typeface=""/>
        <a:cs typeface=""/>
      </a:majorFont>
      <a:minorFont>
        <a:latin typeface="Walbaum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gattaVTI" id="{FFC3BCE5-6357-41D1-8E67-3F85B69D7E86}" vid="{893A6374-FE17-48E5-8B62-678C1B11AA1B}"/>
    </a:ext>
  </a:extLst>
</a:theme>
</file>

<file path=docProps/app.xml><?xml version="1.0" encoding="utf-8"?>
<Properties xmlns="http://schemas.openxmlformats.org/officeDocument/2006/extended-properties" xmlns:vt="http://schemas.openxmlformats.org/officeDocument/2006/docPropsVTypes">
  <TotalTime>2</TotalTime>
  <Words>130</Words>
  <Application>Microsoft Office PowerPoint</Application>
  <PresentationFormat>Široki zaslon</PresentationFormat>
  <Paragraphs>40</Paragraphs>
  <Slides>15</Slides>
  <Notes>0</Notes>
  <HiddenSlides>0</HiddenSlides>
  <MMClips>0</MMClips>
  <ScaleCrop>false</ScaleCrop>
  <HeadingPairs>
    <vt:vector size="6" baseType="variant">
      <vt:variant>
        <vt:lpstr>Korišteni fontovi</vt:lpstr>
      </vt:variant>
      <vt:variant>
        <vt:i4>5</vt:i4>
      </vt:variant>
      <vt:variant>
        <vt:lpstr>Tema</vt:lpstr>
      </vt:variant>
      <vt:variant>
        <vt:i4>1</vt:i4>
      </vt:variant>
      <vt:variant>
        <vt:lpstr>Naslovi slajdova</vt:lpstr>
      </vt:variant>
      <vt:variant>
        <vt:i4>15</vt:i4>
      </vt:variant>
    </vt:vector>
  </HeadingPairs>
  <TitlesOfParts>
    <vt:vector size="21" baseType="lpstr">
      <vt:lpstr>Arial</vt:lpstr>
      <vt:lpstr>Georgia Pro Light</vt:lpstr>
      <vt:lpstr>Segoe UI Historic</vt:lpstr>
      <vt:lpstr>Verdana</vt:lpstr>
      <vt:lpstr>Walbaum Display</vt:lpstr>
      <vt:lpstr>RegattaVTI</vt:lpstr>
      <vt:lpstr>SVI PUTEVI VODE U VRANDUK</vt:lpstr>
      <vt:lpstr>Rimljani i iliri u vranduku</vt:lpstr>
      <vt:lpstr>15. Stoljeće i razvoj trgovine</vt:lpstr>
      <vt:lpstr>Trgovci u okolini Vranduka </vt:lpstr>
      <vt:lpstr>Ostavštine iz osmanskog perioda</vt:lpstr>
      <vt:lpstr>PowerPoint prezentacija</vt:lpstr>
      <vt:lpstr>Austrougarski period</vt:lpstr>
      <vt:lpstr>PowerPoint prezentacija</vt:lpstr>
      <vt:lpstr>PowerPoint prezentacija</vt:lpstr>
      <vt:lpstr>PowerPoint prezentacija</vt:lpstr>
      <vt:lpstr>Period nakon ii svjetskog rata</vt:lpstr>
      <vt:lpstr>PowerPoint prezentacija</vt:lpstr>
      <vt:lpstr>PowerPoint prezentacija</vt:lpstr>
      <vt:lpstr>Suvremeni Vranduk </vt:lpstr>
      <vt:lpstr>PowerPoint prezentacija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prezentacija</dc:title>
  <dc:creator>Azra</dc:creator>
  <cp:lastModifiedBy>AZRA LH</cp:lastModifiedBy>
  <cp:revision>1432</cp:revision>
  <dcterms:created xsi:type="dcterms:W3CDTF">2024-06-10T15:24:13Z</dcterms:created>
  <dcterms:modified xsi:type="dcterms:W3CDTF">2024-07-01T08:51:17Z</dcterms:modified>
</cp:coreProperties>
</file>